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7" r:id="rId4"/>
  </p:sldMasterIdLst>
  <p:handoutMasterIdLst>
    <p:handoutMasterId r:id="rId8"/>
  </p:handoutMasterIdLst>
  <p:sldIdLst>
    <p:sldId id="264" r:id="rId5"/>
    <p:sldId id="265" r:id="rId6"/>
    <p:sldId id="267" r:id="rId7"/>
  </p:sldIdLst>
  <p:sldSz cx="30492700" cy="21599525"/>
  <p:notesSz cx="6858000" cy="9144000"/>
  <p:defaultTextStyle>
    <a:defPPr>
      <a:defRPr lang="en-US"/>
    </a:defPPr>
    <a:lvl1pPr marL="0" algn="l" defTabSz="1487829" rtl="0" eaLnBrk="1" latinLnBrk="0" hangingPunct="1">
      <a:defRPr sz="5857" kern="1200">
        <a:solidFill>
          <a:schemeClr val="tx1"/>
        </a:solidFill>
        <a:latin typeface="+mn-lt"/>
        <a:ea typeface="+mn-ea"/>
        <a:cs typeface="+mn-cs"/>
      </a:defRPr>
    </a:lvl1pPr>
    <a:lvl2pPr marL="1487829" algn="l" defTabSz="1487829" rtl="0" eaLnBrk="1" latinLnBrk="0" hangingPunct="1">
      <a:defRPr sz="5857" kern="1200">
        <a:solidFill>
          <a:schemeClr val="tx1"/>
        </a:solidFill>
        <a:latin typeface="+mn-lt"/>
        <a:ea typeface="+mn-ea"/>
        <a:cs typeface="+mn-cs"/>
      </a:defRPr>
    </a:lvl2pPr>
    <a:lvl3pPr marL="2975659" algn="l" defTabSz="1487829" rtl="0" eaLnBrk="1" latinLnBrk="0" hangingPunct="1">
      <a:defRPr sz="5857" kern="1200">
        <a:solidFill>
          <a:schemeClr val="tx1"/>
        </a:solidFill>
        <a:latin typeface="+mn-lt"/>
        <a:ea typeface="+mn-ea"/>
        <a:cs typeface="+mn-cs"/>
      </a:defRPr>
    </a:lvl3pPr>
    <a:lvl4pPr marL="4463488" algn="l" defTabSz="1487829" rtl="0" eaLnBrk="1" latinLnBrk="0" hangingPunct="1">
      <a:defRPr sz="5857" kern="1200">
        <a:solidFill>
          <a:schemeClr val="tx1"/>
        </a:solidFill>
        <a:latin typeface="+mn-lt"/>
        <a:ea typeface="+mn-ea"/>
        <a:cs typeface="+mn-cs"/>
      </a:defRPr>
    </a:lvl4pPr>
    <a:lvl5pPr marL="5951319" algn="l" defTabSz="1487829" rtl="0" eaLnBrk="1" latinLnBrk="0" hangingPunct="1">
      <a:defRPr sz="5857" kern="1200">
        <a:solidFill>
          <a:schemeClr val="tx1"/>
        </a:solidFill>
        <a:latin typeface="+mn-lt"/>
        <a:ea typeface="+mn-ea"/>
        <a:cs typeface="+mn-cs"/>
      </a:defRPr>
    </a:lvl5pPr>
    <a:lvl6pPr marL="7439146" algn="l" defTabSz="1487829" rtl="0" eaLnBrk="1" latinLnBrk="0" hangingPunct="1">
      <a:defRPr sz="5857" kern="1200">
        <a:solidFill>
          <a:schemeClr val="tx1"/>
        </a:solidFill>
        <a:latin typeface="+mn-lt"/>
        <a:ea typeface="+mn-ea"/>
        <a:cs typeface="+mn-cs"/>
      </a:defRPr>
    </a:lvl6pPr>
    <a:lvl7pPr marL="8926974" algn="l" defTabSz="1487829" rtl="0" eaLnBrk="1" latinLnBrk="0" hangingPunct="1">
      <a:defRPr sz="5857" kern="1200">
        <a:solidFill>
          <a:schemeClr val="tx1"/>
        </a:solidFill>
        <a:latin typeface="+mn-lt"/>
        <a:ea typeface="+mn-ea"/>
        <a:cs typeface="+mn-cs"/>
      </a:defRPr>
    </a:lvl7pPr>
    <a:lvl8pPr marL="10414806" algn="l" defTabSz="1487829" rtl="0" eaLnBrk="1" latinLnBrk="0" hangingPunct="1">
      <a:defRPr sz="5857" kern="1200">
        <a:solidFill>
          <a:schemeClr val="tx1"/>
        </a:solidFill>
        <a:latin typeface="+mn-lt"/>
        <a:ea typeface="+mn-ea"/>
        <a:cs typeface="+mn-cs"/>
      </a:defRPr>
    </a:lvl8pPr>
    <a:lvl9pPr marL="11902634" algn="l" defTabSz="1487829" rtl="0" eaLnBrk="1" latinLnBrk="0" hangingPunct="1">
      <a:defRPr sz="585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02" userDrawn="1">
          <p15:clr>
            <a:srgbClr val="A4A3A4"/>
          </p15:clr>
        </p15:guide>
        <p15:guide id="3" pos="6338" userDrawn="1">
          <p15:clr>
            <a:srgbClr val="5ACBF0"/>
          </p15:clr>
        </p15:guide>
        <p15:guide id="4" pos="6706" userDrawn="1">
          <p15:clr>
            <a:srgbClr val="5ACBF0"/>
          </p15:clr>
        </p15:guide>
        <p15:guide id="5" pos="12469" userDrawn="1">
          <p15:clr>
            <a:srgbClr val="5ACBF0"/>
          </p15:clr>
        </p15:guide>
        <p15:guide id="6" pos="12838" userDrawn="1">
          <p15:clr>
            <a:srgbClr val="5ACBF0"/>
          </p15:clr>
        </p15:guide>
        <p15:guide id="7" orient="horz" pos="6803" userDrawn="1">
          <p15:clr>
            <a:srgbClr val="A4A3A4"/>
          </p15:clr>
        </p15:guide>
        <p15:guide id="8" orient="horz" pos="12178" userDrawn="1">
          <p15:clr>
            <a:srgbClr val="A4A3A4"/>
          </p15:clr>
        </p15:guide>
        <p15:guide id="9" orient="horz" pos="334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1E3D"/>
    <a:srgbClr val="8D8C93"/>
    <a:srgbClr val="FFFEF0"/>
    <a:srgbClr val="FFFD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266"/>
    <p:restoredTop sz="96327"/>
  </p:normalViewPr>
  <p:slideViewPr>
    <p:cSldViewPr snapToGrid="0" snapToObjects="1" showGuides="1">
      <p:cViewPr varScale="1">
        <p:scale>
          <a:sx n="39" d="100"/>
          <a:sy n="39" d="100"/>
        </p:scale>
        <p:origin x="2304" y="192"/>
      </p:cViewPr>
      <p:guideLst>
        <p:guide orient="horz" pos="3102"/>
        <p:guide pos="6338"/>
        <p:guide pos="6706"/>
        <p:guide pos="12469"/>
        <p:guide pos="12838"/>
        <p:guide orient="horz" pos="6803"/>
        <p:guide orient="horz" pos="12178"/>
        <p:guide orient="horz" pos="3342"/>
      </p:guideLst>
    </p:cSldViewPr>
  </p:slideViewPr>
  <p:notesTextViewPr>
    <p:cViewPr>
      <p:scale>
        <a:sx n="1" d="1"/>
        <a:sy n="1" d="1"/>
      </p:scale>
      <p:origin x="0" y="0"/>
    </p:cViewPr>
  </p:notesTextViewPr>
  <p:notesViewPr>
    <p:cSldViewPr snapToGrid="0" snapToObjects="1" showGuides="1">
      <p:cViewPr varScale="1">
        <p:scale>
          <a:sx n="148" d="100"/>
          <a:sy n="148" d="100"/>
        </p:scale>
        <p:origin x="404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306-EF4C-ADA2-150CC5558A8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306-EF4C-ADA2-150CC5558A8E}"/>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306-EF4C-ADA2-150CC5558A8E}"/>
            </c:ext>
          </c:extLst>
        </c:ser>
        <c:dLbls>
          <c:showLegendKey val="0"/>
          <c:showVal val="0"/>
          <c:showCatName val="0"/>
          <c:showSerName val="0"/>
          <c:showPercent val="0"/>
          <c:showBubbleSize val="0"/>
        </c:dLbls>
        <c:gapWidth val="150"/>
        <c:overlap val="100"/>
        <c:axId val="234741631"/>
        <c:axId val="234798511"/>
      </c:barChart>
      <c:catAx>
        <c:axId val="234741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98511"/>
        <c:crosses val="autoZero"/>
        <c:auto val="1"/>
        <c:lblAlgn val="ctr"/>
        <c:lblOffset val="100"/>
        <c:noMultiLvlLbl val="0"/>
      </c:catAx>
      <c:valAx>
        <c:axId val="23479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41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78572840776829"/>
          <c:y val="4.0028859747700707E-2"/>
          <c:w val="0.73216843716290414"/>
          <c:h val="0.95997114025229935"/>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959-FC43-81CB-D86D557F2B2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959-FC43-81CB-D86D557F2B2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59-FC43-81CB-D86D557F2B2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59-FC43-81CB-D86D557F2B20}"/>
              </c:ext>
            </c:extLst>
          </c:dPt>
          <c:cat>
            <c:strRef>
              <c:f>Sheet1!$A$2:$A$5</c:f>
              <c:strCache>
                <c:ptCount val="2"/>
                <c:pt idx="0">
                  <c:v>1st Qtr</c:v>
                </c:pt>
                <c:pt idx="1">
                  <c:v>2nd Qtr</c:v>
                </c:pt>
              </c:strCache>
            </c:strRef>
          </c:cat>
          <c:val>
            <c:numRef>
              <c:f>Sheet1!$B$2:$B$5</c:f>
              <c:numCache>
                <c:formatCode>General</c:formatCode>
                <c:ptCount val="4"/>
                <c:pt idx="0">
                  <c:v>4</c:v>
                </c:pt>
                <c:pt idx="1">
                  <c:v>6</c:v>
                </c:pt>
              </c:numCache>
            </c:numRef>
          </c:val>
          <c:extLst>
            <c:ext xmlns:c16="http://schemas.microsoft.com/office/drawing/2014/chart" uri="{C3380CC4-5D6E-409C-BE32-E72D297353CC}">
              <c16:uniqueId val="{00000008-D959-FC43-81CB-D86D557F2B2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E84-BE4C-B112-1809C5DE34D6}"/>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E84-BE4C-B112-1809C5DE34D6}"/>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E84-BE4C-B112-1809C5DE34D6}"/>
            </c:ext>
          </c:extLst>
        </c:ser>
        <c:dLbls>
          <c:showLegendKey val="0"/>
          <c:showVal val="0"/>
          <c:showCatName val="0"/>
          <c:showSerName val="0"/>
          <c:showPercent val="0"/>
          <c:showBubbleSize val="0"/>
        </c:dLbls>
        <c:gapWidth val="150"/>
        <c:overlap val="100"/>
        <c:axId val="234741631"/>
        <c:axId val="234798511"/>
      </c:barChart>
      <c:catAx>
        <c:axId val="234741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98511"/>
        <c:crosses val="autoZero"/>
        <c:auto val="1"/>
        <c:lblAlgn val="ctr"/>
        <c:lblOffset val="100"/>
        <c:noMultiLvlLbl val="0"/>
      </c:catAx>
      <c:valAx>
        <c:axId val="23479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41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78572840776829"/>
          <c:y val="4.0028859747700707E-2"/>
          <c:w val="0.73216843716290414"/>
          <c:h val="0.95997114025229935"/>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2A79-D249-85DC-0006278B6C0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A79-D249-85DC-0006278B6C0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2A79-D249-85DC-0006278B6C0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2A79-D249-85DC-0006278B6C0D}"/>
              </c:ext>
            </c:extLst>
          </c:dPt>
          <c:cat>
            <c:strRef>
              <c:f>Sheet1!$A$2:$A$5</c:f>
              <c:strCache>
                <c:ptCount val="2"/>
                <c:pt idx="0">
                  <c:v>1st Qtr</c:v>
                </c:pt>
                <c:pt idx="1">
                  <c:v>2nd Qtr</c:v>
                </c:pt>
              </c:strCache>
            </c:strRef>
          </c:cat>
          <c:val>
            <c:numRef>
              <c:f>Sheet1!$B$2:$B$5</c:f>
              <c:numCache>
                <c:formatCode>General</c:formatCode>
                <c:ptCount val="4"/>
                <c:pt idx="0">
                  <c:v>4</c:v>
                </c:pt>
                <c:pt idx="1">
                  <c:v>6</c:v>
                </c:pt>
              </c:numCache>
            </c:numRef>
          </c:val>
          <c:extLst>
            <c:ext xmlns:c16="http://schemas.microsoft.com/office/drawing/2014/chart" uri="{C3380CC4-5D6E-409C-BE32-E72D297353CC}">
              <c16:uniqueId val="{00000008-2A79-D249-85DC-0006278B6C0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8B4-4343-9E32-4A9A08FD51A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8B4-4343-9E32-4A9A08FD51A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8B4-4343-9E32-4A9A08FD51A4}"/>
            </c:ext>
          </c:extLst>
        </c:ser>
        <c:dLbls>
          <c:showLegendKey val="0"/>
          <c:showVal val="0"/>
          <c:showCatName val="0"/>
          <c:showSerName val="0"/>
          <c:showPercent val="0"/>
          <c:showBubbleSize val="0"/>
        </c:dLbls>
        <c:gapWidth val="150"/>
        <c:overlap val="100"/>
        <c:axId val="234741631"/>
        <c:axId val="234798511"/>
      </c:barChart>
      <c:catAx>
        <c:axId val="234741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98511"/>
        <c:crosses val="autoZero"/>
        <c:auto val="1"/>
        <c:lblAlgn val="ctr"/>
        <c:lblOffset val="100"/>
        <c:noMultiLvlLbl val="0"/>
      </c:catAx>
      <c:valAx>
        <c:axId val="23479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41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78572840776829"/>
          <c:y val="4.0028859747700707E-2"/>
          <c:w val="0.73216843716290414"/>
          <c:h val="0.95997114025229935"/>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D0E-D84C-AEE4-ABC6CF40651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D0E-D84C-AEE4-ABC6CF40651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D0E-D84C-AEE4-ABC6CF40651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D0E-D84C-AEE4-ABC6CF406518}"/>
              </c:ext>
            </c:extLst>
          </c:dPt>
          <c:cat>
            <c:strRef>
              <c:f>Sheet1!$A$2:$A$5</c:f>
              <c:strCache>
                <c:ptCount val="2"/>
                <c:pt idx="0">
                  <c:v>1st Qtr</c:v>
                </c:pt>
                <c:pt idx="1">
                  <c:v>2nd Qtr</c:v>
                </c:pt>
              </c:strCache>
            </c:strRef>
          </c:cat>
          <c:val>
            <c:numRef>
              <c:f>Sheet1!$B$2:$B$5</c:f>
              <c:numCache>
                <c:formatCode>General</c:formatCode>
                <c:ptCount val="4"/>
                <c:pt idx="0">
                  <c:v>4</c:v>
                </c:pt>
                <c:pt idx="1">
                  <c:v>6</c:v>
                </c:pt>
              </c:numCache>
            </c:numRef>
          </c:val>
          <c:extLst>
            <c:ext xmlns:c16="http://schemas.microsoft.com/office/drawing/2014/chart" uri="{C3380CC4-5D6E-409C-BE32-E72D297353CC}">
              <c16:uniqueId val="{00000008-DD0E-D84C-AEE4-ABC6CF40651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D60D4DD-CA0F-7F45-88ED-F7AEBDDD7E1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56F7EBE-B50A-D443-AE2A-42132C68EFB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2FE77E8-BC33-C74B-9CC2-F4DA69E5A52A}" type="datetimeFigureOut">
              <a:rPr lang="en-US" smtClean="0"/>
              <a:t>10/19/22</a:t>
            </a:fld>
            <a:endParaRPr lang="en-US"/>
          </a:p>
        </p:txBody>
      </p:sp>
      <p:sp>
        <p:nvSpPr>
          <p:cNvPr id="4" name="Footer Placeholder 3">
            <a:extLst>
              <a:ext uri="{FF2B5EF4-FFF2-40B4-BE49-F238E27FC236}">
                <a16:creationId xmlns:a16="http://schemas.microsoft.com/office/drawing/2014/main" id="{CD19BC9B-62AA-6E4E-A277-0530773DB7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97A0097-E9AC-BF4A-BC41-E2EEC52F72F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B5D8E1-1850-A643-B7A4-6A6AA6A07A47}" type="slidenum">
              <a:rPr lang="en-US" smtClean="0"/>
              <a:t>‹#›</a:t>
            </a:fld>
            <a:endParaRPr lang="en-US"/>
          </a:p>
        </p:txBody>
      </p:sp>
    </p:spTree>
    <p:extLst>
      <p:ext uri="{BB962C8B-B14F-4D97-AF65-F5344CB8AC3E}">
        <p14:creationId xmlns:p14="http://schemas.microsoft.com/office/powerpoint/2010/main" val="276079870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cademic Poster Landscape 1">
    <p:bg>
      <p:bgPr>
        <a:solidFill>
          <a:schemeClr val="bg2"/>
        </a:solidFill>
        <a:effectLst/>
      </p:bgPr>
    </p:bg>
    <p:spTree>
      <p:nvGrpSpPr>
        <p:cNvPr id="1" name=""/>
        <p:cNvGrpSpPr/>
        <p:nvPr/>
      </p:nvGrpSpPr>
      <p:grpSpPr>
        <a:xfrm>
          <a:off x="0" y="0"/>
          <a:ext cx="0" cy="0"/>
          <a:chOff x="0" y="0"/>
          <a:chExt cx="0" cy="0"/>
        </a:xfrm>
      </p:grpSpPr>
      <p:sp>
        <p:nvSpPr>
          <p:cNvPr id="8" name="Text Placeholder 8">
            <a:extLst>
              <a:ext uri="{FF2B5EF4-FFF2-40B4-BE49-F238E27FC236}">
                <a16:creationId xmlns:a16="http://schemas.microsoft.com/office/drawing/2014/main" id="{383F72DE-17BF-9A43-8070-7D0E804C2E28}"/>
              </a:ext>
            </a:extLst>
          </p:cNvPr>
          <p:cNvSpPr>
            <a:spLocks noGrp="1"/>
          </p:cNvSpPr>
          <p:nvPr>
            <p:ph type="body" sz="quarter" idx="11" hasCustomPrompt="1"/>
          </p:nvPr>
        </p:nvSpPr>
        <p:spPr>
          <a:xfrm>
            <a:off x="1312863" y="4359452"/>
            <a:ext cx="27866976" cy="15041625"/>
          </a:xfrm>
        </p:spPr>
        <p:txBody>
          <a:bodyPr lIns="0" tIns="0" rIns="0" bIns="0">
            <a:noAutofit/>
          </a:bodyPr>
          <a:lstStyle>
            <a:lvl1pPr marL="0" marR="0" indent="0" algn="l" defTabSz="969199" rtl="0" eaLnBrk="1" fontAlgn="auto" latinLnBrk="0" hangingPunct="1">
              <a:lnSpc>
                <a:spcPct val="90000"/>
              </a:lnSpc>
              <a:spcBef>
                <a:spcPts val="1060"/>
              </a:spcBef>
              <a:spcAft>
                <a:spcPts val="0"/>
              </a:spcAft>
              <a:buClrTx/>
              <a:buSzTx/>
              <a:buFontTx/>
              <a:buNone/>
              <a:tabLst/>
              <a:defRPr sz="2321" b="0" baseline="0">
                <a:solidFill>
                  <a:srgbClr val="000000"/>
                </a:solidFill>
                <a:latin typeface="+mn-lt"/>
              </a:defRPr>
            </a:lvl1pPr>
            <a:lvl2pPr marL="484599" indent="0" algn="l">
              <a:buFontTx/>
              <a:buNone/>
              <a:defRPr sz="2105">
                <a:solidFill>
                  <a:srgbClr val="271E3D"/>
                </a:solidFill>
                <a:latin typeface="+mn-lt"/>
              </a:defRPr>
            </a:lvl2pPr>
            <a:lvl3pPr marL="969199" indent="0" algn="l">
              <a:buFontTx/>
              <a:buNone/>
              <a:defRPr sz="1404">
                <a:solidFill>
                  <a:srgbClr val="271E3D"/>
                </a:solidFill>
                <a:latin typeface="+mn-lt"/>
              </a:defRPr>
            </a:lvl3pPr>
            <a:lvl4pPr marL="1453796" indent="0" algn="l">
              <a:buFontTx/>
              <a:buNone/>
              <a:defRPr sz="3088">
                <a:solidFill>
                  <a:srgbClr val="271E3D"/>
                </a:solidFill>
                <a:latin typeface="+mn-lt"/>
              </a:defRPr>
            </a:lvl4pPr>
            <a:lvl5pPr marL="1938396" indent="0" algn="l">
              <a:buFontTx/>
              <a:buNone/>
              <a:defRPr sz="3088">
                <a:solidFill>
                  <a:srgbClr val="271E3D"/>
                </a:solidFill>
                <a:latin typeface="+mn-lt"/>
              </a:defRPr>
            </a:lvl5pPr>
          </a:lstStyle>
          <a:p>
            <a:pPr lvl="0"/>
            <a:r>
              <a:rPr lang="en-GB" dirty="0"/>
              <a:t>Click to edit text styles</a:t>
            </a:r>
          </a:p>
        </p:txBody>
      </p:sp>
      <p:pic>
        <p:nvPicPr>
          <p:cNvPr id="14" name="Picture 13">
            <a:extLst>
              <a:ext uri="{FF2B5EF4-FFF2-40B4-BE49-F238E27FC236}">
                <a16:creationId xmlns:a16="http://schemas.microsoft.com/office/drawing/2014/main" id="{8B238D90-7700-5182-68CF-D75C4403AF5D}"/>
              </a:ext>
            </a:extLst>
          </p:cNvPr>
          <p:cNvPicPr>
            <a:picLocks noChangeAspect="1"/>
          </p:cNvPicPr>
          <p:nvPr userDrawn="1"/>
        </p:nvPicPr>
        <p:blipFill>
          <a:blip r:embed="rId2"/>
          <a:srcRect/>
          <a:stretch/>
        </p:blipFill>
        <p:spPr>
          <a:xfrm>
            <a:off x="24151852" y="1308535"/>
            <a:ext cx="5027986" cy="2567357"/>
          </a:xfrm>
          <a:prstGeom prst="rect">
            <a:avLst/>
          </a:prstGeom>
        </p:spPr>
      </p:pic>
      <p:sp>
        <p:nvSpPr>
          <p:cNvPr id="10" name="Text Placeholder 8">
            <a:extLst>
              <a:ext uri="{FF2B5EF4-FFF2-40B4-BE49-F238E27FC236}">
                <a16:creationId xmlns:a16="http://schemas.microsoft.com/office/drawing/2014/main" id="{58F566A0-7F52-6953-A104-0F73D1E2CCF1}"/>
              </a:ext>
            </a:extLst>
          </p:cNvPr>
          <p:cNvSpPr>
            <a:spLocks noGrp="1"/>
          </p:cNvSpPr>
          <p:nvPr>
            <p:ph type="body" sz="quarter" idx="10" hasCustomPrompt="1"/>
          </p:nvPr>
        </p:nvSpPr>
        <p:spPr>
          <a:xfrm>
            <a:off x="1296131" y="1161589"/>
            <a:ext cx="14818871" cy="2219396"/>
          </a:xfrm>
        </p:spPr>
        <p:txBody>
          <a:bodyPr lIns="0" tIns="0" rIns="0" bIns="0">
            <a:noAutofit/>
          </a:bodyPr>
          <a:lstStyle>
            <a:lvl1pPr marL="0" indent="0" algn="l">
              <a:lnSpc>
                <a:spcPct val="100000"/>
              </a:lnSpc>
              <a:spcBef>
                <a:spcPts val="0"/>
              </a:spcBef>
              <a:buFontTx/>
              <a:buNone/>
              <a:defRPr sz="6753" baseline="0">
                <a:solidFill>
                  <a:srgbClr val="271E3D"/>
                </a:solidFill>
                <a:latin typeface="+mj-lt"/>
              </a:defRPr>
            </a:lvl1pPr>
            <a:lvl2pPr marL="686108" indent="0" algn="ctr">
              <a:buFontTx/>
              <a:buNone/>
              <a:defRPr sz="16011">
                <a:solidFill>
                  <a:schemeClr val="bg1"/>
                </a:solidFill>
                <a:latin typeface="+mj-lt"/>
              </a:defRPr>
            </a:lvl2pPr>
            <a:lvl3pPr marL="1372218" indent="0" algn="ctr">
              <a:buFontTx/>
              <a:buNone/>
              <a:defRPr sz="14411">
                <a:solidFill>
                  <a:schemeClr val="bg1"/>
                </a:solidFill>
                <a:latin typeface="+mj-lt"/>
              </a:defRPr>
            </a:lvl3pPr>
            <a:lvl4pPr marL="2058326" indent="0" algn="ctr">
              <a:buFontTx/>
              <a:buNone/>
              <a:defRPr sz="13211">
                <a:solidFill>
                  <a:schemeClr val="bg1"/>
                </a:solidFill>
                <a:latin typeface="+mj-lt"/>
              </a:defRPr>
            </a:lvl4pPr>
            <a:lvl5pPr marL="2744435" indent="0" algn="ctr">
              <a:buFontTx/>
              <a:buNone/>
              <a:defRPr sz="13211">
                <a:solidFill>
                  <a:schemeClr val="bg1"/>
                </a:solidFill>
                <a:latin typeface="+mj-lt"/>
              </a:defRPr>
            </a:lvl5pPr>
          </a:lstStyle>
          <a:p>
            <a:pPr lvl="0"/>
            <a:r>
              <a:rPr lang="en-GB" dirty="0"/>
              <a:t>Title of your work here</a:t>
            </a:r>
            <a:endParaRPr lang="en-US" dirty="0"/>
          </a:p>
        </p:txBody>
      </p:sp>
      <p:sp>
        <p:nvSpPr>
          <p:cNvPr id="11" name="Text Placeholder 8">
            <a:extLst>
              <a:ext uri="{FF2B5EF4-FFF2-40B4-BE49-F238E27FC236}">
                <a16:creationId xmlns:a16="http://schemas.microsoft.com/office/drawing/2014/main" id="{3B5572D7-4DCA-D0FB-FF7E-4D9DA8A6C947}"/>
              </a:ext>
            </a:extLst>
          </p:cNvPr>
          <p:cNvSpPr>
            <a:spLocks noGrp="1"/>
          </p:cNvSpPr>
          <p:nvPr>
            <p:ph type="body" sz="quarter" idx="17" hasCustomPrompt="1"/>
          </p:nvPr>
        </p:nvSpPr>
        <p:spPr>
          <a:xfrm>
            <a:off x="1312863" y="3543058"/>
            <a:ext cx="14818871" cy="389666"/>
          </a:xfrm>
        </p:spPr>
        <p:txBody>
          <a:bodyPr wrap="square" lIns="0" tIns="0" rIns="0" bIns="0" anchor="b" anchorCtr="0">
            <a:spAutoFit/>
          </a:bodyPr>
          <a:lstStyle>
            <a:lvl1pPr marL="0" indent="0" algn="l">
              <a:buFontTx/>
              <a:buNone/>
              <a:defRPr sz="2814" baseline="0">
                <a:solidFill>
                  <a:srgbClr val="271E3D"/>
                </a:solidFill>
                <a:latin typeface="Arial" panose="020B0604020202020204" pitchFamily="34" charset="0"/>
              </a:defRPr>
            </a:lvl1pPr>
            <a:lvl2pPr marL="484598" indent="0" algn="ctr">
              <a:buFontTx/>
              <a:buNone/>
              <a:defRPr sz="11309">
                <a:solidFill>
                  <a:schemeClr val="bg1"/>
                </a:solidFill>
                <a:latin typeface="+mj-lt"/>
              </a:defRPr>
            </a:lvl2pPr>
            <a:lvl3pPr marL="969198" indent="0" algn="ctr">
              <a:buFontTx/>
              <a:buNone/>
              <a:defRPr sz="10179">
                <a:solidFill>
                  <a:schemeClr val="bg1"/>
                </a:solidFill>
                <a:latin typeface="+mj-lt"/>
              </a:defRPr>
            </a:lvl3pPr>
            <a:lvl4pPr marL="1453795" indent="0" algn="ctr">
              <a:buFontTx/>
              <a:buNone/>
              <a:defRPr sz="9330">
                <a:solidFill>
                  <a:schemeClr val="bg1"/>
                </a:solidFill>
                <a:latin typeface="+mj-lt"/>
              </a:defRPr>
            </a:lvl4pPr>
            <a:lvl5pPr marL="1938395" indent="0" algn="ctr">
              <a:buFontTx/>
              <a:buNone/>
              <a:defRPr sz="9330">
                <a:solidFill>
                  <a:schemeClr val="bg1"/>
                </a:solidFill>
                <a:latin typeface="+mj-lt"/>
              </a:defRPr>
            </a:lvl5pPr>
          </a:lstStyle>
          <a:p>
            <a:pPr lvl="0"/>
            <a:r>
              <a:rPr lang="en-GB" dirty="0"/>
              <a:t>A detailed subtitle here</a:t>
            </a:r>
            <a:endParaRPr lang="en-US" dirty="0"/>
          </a:p>
        </p:txBody>
      </p:sp>
      <p:cxnSp>
        <p:nvCxnSpPr>
          <p:cNvPr id="2" name="Straight Connector 1">
            <a:extLst>
              <a:ext uri="{FF2B5EF4-FFF2-40B4-BE49-F238E27FC236}">
                <a16:creationId xmlns:a16="http://schemas.microsoft.com/office/drawing/2014/main" id="{27E0010E-6C5D-9595-80EF-C1759515B368}"/>
              </a:ext>
            </a:extLst>
          </p:cNvPr>
          <p:cNvCxnSpPr>
            <a:cxnSpLocks/>
          </p:cNvCxnSpPr>
          <p:nvPr userDrawn="1"/>
        </p:nvCxnSpPr>
        <p:spPr>
          <a:xfrm>
            <a:off x="1312863" y="19938985"/>
            <a:ext cx="27866975"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7A48BA29-AD62-ED3E-30E2-A0FD6AD654CD}"/>
              </a:ext>
            </a:extLst>
          </p:cNvPr>
          <p:cNvGrpSpPr/>
          <p:nvPr userDrawn="1"/>
        </p:nvGrpSpPr>
        <p:grpSpPr>
          <a:xfrm>
            <a:off x="25758769" y="20269200"/>
            <a:ext cx="3421069" cy="1353165"/>
            <a:chOff x="24083371" y="41132715"/>
            <a:chExt cx="4846812" cy="1923830"/>
          </a:xfrm>
        </p:grpSpPr>
        <p:sp>
          <p:nvSpPr>
            <p:cNvPr id="4" name="Rectangle 3">
              <a:extLst>
                <a:ext uri="{FF2B5EF4-FFF2-40B4-BE49-F238E27FC236}">
                  <a16:creationId xmlns:a16="http://schemas.microsoft.com/office/drawing/2014/main" id="{EE7DD44B-E066-AEA5-E539-F8FA1E5E9728}"/>
                </a:ext>
              </a:extLst>
            </p:cNvPr>
            <p:cNvSpPr/>
            <p:nvPr userDrawn="1"/>
          </p:nvSpPr>
          <p:spPr>
            <a:xfrm>
              <a:off x="24083371" y="41132715"/>
              <a:ext cx="4846812" cy="19238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77" dirty="0"/>
            </a:p>
          </p:txBody>
        </p:sp>
        <p:pic>
          <p:nvPicPr>
            <p:cNvPr id="5" name="Picture 4">
              <a:extLst>
                <a:ext uri="{FF2B5EF4-FFF2-40B4-BE49-F238E27FC236}">
                  <a16:creationId xmlns:a16="http://schemas.microsoft.com/office/drawing/2014/main" id="{01B7B528-E4DA-25E8-048B-0BBA4DE0F5F8}"/>
                </a:ext>
              </a:extLst>
            </p:cNvPr>
            <p:cNvPicPr>
              <a:picLocks noChangeAspect="1"/>
            </p:cNvPicPr>
            <p:nvPr userDrawn="1"/>
          </p:nvPicPr>
          <p:blipFill>
            <a:blip r:embed="rId3"/>
            <a:stretch>
              <a:fillRect/>
            </a:stretch>
          </p:blipFill>
          <p:spPr>
            <a:xfrm>
              <a:off x="24537327" y="41739405"/>
              <a:ext cx="3936074" cy="414323"/>
            </a:xfrm>
            <a:prstGeom prst="rect">
              <a:avLst/>
            </a:prstGeom>
          </p:spPr>
        </p:pic>
      </p:grpSp>
      <p:sp>
        <p:nvSpPr>
          <p:cNvPr id="6" name="Text Placeholder 8">
            <a:extLst>
              <a:ext uri="{FF2B5EF4-FFF2-40B4-BE49-F238E27FC236}">
                <a16:creationId xmlns:a16="http://schemas.microsoft.com/office/drawing/2014/main" id="{3765617A-9FF7-D5B1-341B-E1B740A693E2}"/>
              </a:ext>
            </a:extLst>
          </p:cNvPr>
          <p:cNvSpPr>
            <a:spLocks noGrp="1"/>
          </p:cNvSpPr>
          <p:nvPr>
            <p:ph type="body" sz="quarter" idx="13" hasCustomPrompt="1"/>
          </p:nvPr>
        </p:nvSpPr>
        <p:spPr>
          <a:xfrm>
            <a:off x="1296131" y="20263134"/>
            <a:ext cx="22505673" cy="1111328"/>
          </a:xfrm>
        </p:spPr>
        <p:txBody>
          <a:bodyPr lIns="0" tIns="0" rIns="0" bIns="0">
            <a:noAutofit/>
          </a:bodyPr>
          <a:lstStyle>
            <a:lvl1pPr marL="0" marR="0" indent="0" algn="l" defTabSz="969199" rtl="0" eaLnBrk="1" fontAlgn="auto" latinLnBrk="0" hangingPunct="1">
              <a:lnSpc>
                <a:spcPct val="90000"/>
              </a:lnSpc>
              <a:spcBef>
                <a:spcPts val="1060"/>
              </a:spcBef>
              <a:spcAft>
                <a:spcPts val="0"/>
              </a:spcAft>
              <a:buClrTx/>
              <a:buSzTx/>
              <a:buFontTx/>
              <a:buNone/>
              <a:tabLst/>
              <a:defRPr sz="2456" b="0" baseline="0">
                <a:solidFill>
                  <a:srgbClr val="271E3D"/>
                </a:solidFill>
                <a:latin typeface="+mn-lt"/>
              </a:defRPr>
            </a:lvl1pPr>
            <a:lvl2pPr marL="484599" indent="0" algn="l">
              <a:buFontTx/>
              <a:buNone/>
              <a:defRPr sz="2105">
                <a:solidFill>
                  <a:srgbClr val="271E3D"/>
                </a:solidFill>
                <a:latin typeface="+mn-lt"/>
              </a:defRPr>
            </a:lvl2pPr>
            <a:lvl3pPr marL="969199" indent="0" algn="l">
              <a:buFontTx/>
              <a:buNone/>
              <a:defRPr sz="1404">
                <a:solidFill>
                  <a:srgbClr val="271E3D"/>
                </a:solidFill>
                <a:latin typeface="+mn-lt"/>
              </a:defRPr>
            </a:lvl3pPr>
            <a:lvl4pPr marL="1453796" indent="0" algn="l">
              <a:buFontTx/>
              <a:buNone/>
              <a:defRPr sz="3088">
                <a:solidFill>
                  <a:srgbClr val="271E3D"/>
                </a:solidFill>
                <a:latin typeface="+mn-lt"/>
              </a:defRPr>
            </a:lvl4pPr>
            <a:lvl5pPr marL="1938396" indent="0" algn="l">
              <a:buFontTx/>
              <a:buNone/>
              <a:defRPr sz="3088">
                <a:solidFill>
                  <a:srgbClr val="271E3D"/>
                </a:solidFill>
                <a:latin typeface="+mn-lt"/>
              </a:defRPr>
            </a:lvl5pPr>
          </a:lstStyle>
          <a:p>
            <a:pPr lvl="0"/>
            <a:r>
              <a:rPr lang="en-GB" dirty="0"/>
              <a:t>Click to add authors</a:t>
            </a:r>
            <a:endParaRPr lang="en-US" dirty="0"/>
          </a:p>
        </p:txBody>
      </p:sp>
    </p:spTree>
    <p:extLst>
      <p:ext uri="{BB962C8B-B14F-4D97-AF65-F5344CB8AC3E}">
        <p14:creationId xmlns:p14="http://schemas.microsoft.com/office/powerpoint/2010/main" val="3760838887"/>
      </p:ext>
    </p:extLst>
  </p:cSld>
  <p:clrMapOvr>
    <a:masterClrMapping/>
  </p:clrMapOvr>
  <p:extLst>
    <p:ext uri="{DCECCB84-F9BA-43D5-87BE-67443E8EF086}">
      <p15:sldGuideLst xmlns:p15="http://schemas.microsoft.com/office/powerpoint/2012/main">
        <p15:guide id="2" pos="827" userDrawn="1">
          <p15:clr>
            <a:srgbClr val="FBAE40"/>
          </p15:clr>
        </p15:guide>
        <p15:guide id="3" pos="18381" userDrawn="1">
          <p15:clr>
            <a:srgbClr val="FBAE40"/>
          </p15:clr>
        </p15:guide>
        <p15:guide id="4" orient="horz" pos="135" userDrawn="1">
          <p15:clr>
            <a:srgbClr val="C35EA4"/>
          </p15:clr>
        </p15:guide>
        <p15:guide id="5" orient="horz" pos="12768" userDrawn="1">
          <p15:clr>
            <a:srgbClr val="FBAE40"/>
          </p15:clr>
        </p15:guide>
        <p15:guide id="7" orient="horz" pos="816" userDrawn="1">
          <p15:clr>
            <a:srgbClr val="FBAE40"/>
          </p15:clr>
        </p15:guide>
        <p15:guide id="10" pos="124" userDrawn="1">
          <p15:clr>
            <a:srgbClr val="C35EA4"/>
          </p15:clr>
        </p15:guide>
        <p15:guide id="11" pos="19061" userDrawn="1">
          <p15:clr>
            <a:srgbClr val="C35EA4"/>
          </p15:clr>
        </p15:guide>
        <p15:guide id="12" orient="horz" pos="2426" userDrawn="1">
          <p15:clr>
            <a:srgbClr val="FBAE40"/>
          </p15:clr>
        </p15:guide>
        <p15:guide id="13" orient="horz" pos="1344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cademic Poster Landscape 2">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5A13692-9537-D7B9-DC44-E932F3F825FC}"/>
              </a:ext>
            </a:extLst>
          </p:cNvPr>
          <p:cNvSpPr/>
          <p:nvPr userDrawn="1"/>
        </p:nvSpPr>
        <p:spPr>
          <a:xfrm>
            <a:off x="0" y="1"/>
            <a:ext cx="30492700" cy="21599525"/>
          </a:xfrm>
          <a:prstGeom prst="rect">
            <a:avLst/>
          </a:prstGeom>
          <a:solidFill>
            <a:srgbClr val="E9E8E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77" dirty="0">
              <a:solidFill>
                <a:srgbClr val="271E3D"/>
              </a:solidFill>
            </a:endParaRPr>
          </a:p>
        </p:txBody>
      </p:sp>
      <p:sp>
        <p:nvSpPr>
          <p:cNvPr id="8" name="Text Placeholder 8">
            <a:extLst>
              <a:ext uri="{FF2B5EF4-FFF2-40B4-BE49-F238E27FC236}">
                <a16:creationId xmlns:a16="http://schemas.microsoft.com/office/drawing/2014/main" id="{383F72DE-17BF-9A43-8070-7D0E804C2E28}"/>
              </a:ext>
            </a:extLst>
          </p:cNvPr>
          <p:cNvSpPr>
            <a:spLocks noGrp="1"/>
          </p:cNvSpPr>
          <p:nvPr>
            <p:ph type="body" sz="quarter" idx="11" hasCustomPrompt="1"/>
          </p:nvPr>
        </p:nvSpPr>
        <p:spPr>
          <a:xfrm>
            <a:off x="1312863" y="4359452"/>
            <a:ext cx="27866976" cy="15041625"/>
          </a:xfrm>
        </p:spPr>
        <p:txBody>
          <a:bodyPr lIns="0" tIns="0" rIns="0" bIns="0">
            <a:noAutofit/>
          </a:bodyPr>
          <a:lstStyle>
            <a:lvl1pPr marL="0" marR="0" indent="0" algn="l" defTabSz="969199" rtl="0" eaLnBrk="1" fontAlgn="auto" latinLnBrk="0" hangingPunct="1">
              <a:lnSpc>
                <a:spcPct val="90000"/>
              </a:lnSpc>
              <a:spcBef>
                <a:spcPts val="1060"/>
              </a:spcBef>
              <a:spcAft>
                <a:spcPts val="0"/>
              </a:spcAft>
              <a:buClrTx/>
              <a:buSzTx/>
              <a:buFontTx/>
              <a:buNone/>
              <a:tabLst/>
              <a:defRPr sz="2321" b="0" baseline="0">
                <a:solidFill>
                  <a:srgbClr val="000000"/>
                </a:solidFill>
                <a:latin typeface="+mn-lt"/>
              </a:defRPr>
            </a:lvl1pPr>
            <a:lvl2pPr marL="484599" indent="0" algn="l">
              <a:buFontTx/>
              <a:buNone/>
              <a:defRPr sz="2105">
                <a:solidFill>
                  <a:srgbClr val="271E3D"/>
                </a:solidFill>
                <a:latin typeface="+mn-lt"/>
              </a:defRPr>
            </a:lvl2pPr>
            <a:lvl3pPr marL="969199" indent="0" algn="l">
              <a:buFontTx/>
              <a:buNone/>
              <a:defRPr sz="1404">
                <a:solidFill>
                  <a:srgbClr val="271E3D"/>
                </a:solidFill>
                <a:latin typeface="+mn-lt"/>
              </a:defRPr>
            </a:lvl3pPr>
            <a:lvl4pPr marL="1453796" indent="0" algn="l">
              <a:buFontTx/>
              <a:buNone/>
              <a:defRPr sz="3088">
                <a:solidFill>
                  <a:srgbClr val="271E3D"/>
                </a:solidFill>
                <a:latin typeface="+mn-lt"/>
              </a:defRPr>
            </a:lvl4pPr>
            <a:lvl5pPr marL="1938396" indent="0" algn="l">
              <a:buFontTx/>
              <a:buNone/>
              <a:defRPr sz="3088">
                <a:solidFill>
                  <a:srgbClr val="271E3D"/>
                </a:solidFill>
                <a:latin typeface="+mn-lt"/>
              </a:defRPr>
            </a:lvl5pPr>
          </a:lstStyle>
          <a:p>
            <a:pPr lvl="0"/>
            <a:r>
              <a:rPr lang="en-GB" dirty="0"/>
              <a:t>Click to edit text styles</a:t>
            </a:r>
          </a:p>
        </p:txBody>
      </p:sp>
      <p:pic>
        <p:nvPicPr>
          <p:cNvPr id="14" name="Picture 13">
            <a:extLst>
              <a:ext uri="{FF2B5EF4-FFF2-40B4-BE49-F238E27FC236}">
                <a16:creationId xmlns:a16="http://schemas.microsoft.com/office/drawing/2014/main" id="{8B238D90-7700-5182-68CF-D75C4403AF5D}"/>
              </a:ext>
            </a:extLst>
          </p:cNvPr>
          <p:cNvPicPr>
            <a:picLocks noChangeAspect="1"/>
          </p:cNvPicPr>
          <p:nvPr userDrawn="1"/>
        </p:nvPicPr>
        <p:blipFill>
          <a:blip r:embed="rId2"/>
          <a:srcRect/>
          <a:stretch/>
        </p:blipFill>
        <p:spPr>
          <a:xfrm>
            <a:off x="24151852" y="1314347"/>
            <a:ext cx="5027986" cy="2555732"/>
          </a:xfrm>
          <a:prstGeom prst="rect">
            <a:avLst/>
          </a:prstGeom>
        </p:spPr>
      </p:pic>
      <p:sp>
        <p:nvSpPr>
          <p:cNvPr id="10" name="Text Placeholder 8">
            <a:extLst>
              <a:ext uri="{FF2B5EF4-FFF2-40B4-BE49-F238E27FC236}">
                <a16:creationId xmlns:a16="http://schemas.microsoft.com/office/drawing/2014/main" id="{58F566A0-7F52-6953-A104-0F73D1E2CCF1}"/>
              </a:ext>
            </a:extLst>
          </p:cNvPr>
          <p:cNvSpPr>
            <a:spLocks noGrp="1"/>
          </p:cNvSpPr>
          <p:nvPr>
            <p:ph type="body" sz="quarter" idx="10" hasCustomPrompt="1"/>
          </p:nvPr>
        </p:nvSpPr>
        <p:spPr>
          <a:xfrm>
            <a:off x="1296131" y="1161589"/>
            <a:ext cx="14818871" cy="2219396"/>
          </a:xfrm>
        </p:spPr>
        <p:txBody>
          <a:bodyPr lIns="0" tIns="0" rIns="0" bIns="0">
            <a:noAutofit/>
          </a:bodyPr>
          <a:lstStyle>
            <a:lvl1pPr marL="0" indent="0" algn="l">
              <a:lnSpc>
                <a:spcPct val="100000"/>
              </a:lnSpc>
              <a:spcBef>
                <a:spcPts val="0"/>
              </a:spcBef>
              <a:buFontTx/>
              <a:buNone/>
              <a:defRPr sz="6753" baseline="0">
                <a:solidFill>
                  <a:srgbClr val="271E3D"/>
                </a:solidFill>
                <a:latin typeface="+mj-lt"/>
              </a:defRPr>
            </a:lvl1pPr>
            <a:lvl2pPr marL="686108" indent="0" algn="ctr">
              <a:buFontTx/>
              <a:buNone/>
              <a:defRPr sz="16011">
                <a:solidFill>
                  <a:schemeClr val="bg1"/>
                </a:solidFill>
                <a:latin typeface="+mj-lt"/>
              </a:defRPr>
            </a:lvl2pPr>
            <a:lvl3pPr marL="1372218" indent="0" algn="ctr">
              <a:buFontTx/>
              <a:buNone/>
              <a:defRPr sz="14411">
                <a:solidFill>
                  <a:schemeClr val="bg1"/>
                </a:solidFill>
                <a:latin typeface="+mj-lt"/>
              </a:defRPr>
            </a:lvl3pPr>
            <a:lvl4pPr marL="2058326" indent="0" algn="ctr">
              <a:buFontTx/>
              <a:buNone/>
              <a:defRPr sz="13211">
                <a:solidFill>
                  <a:schemeClr val="bg1"/>
                </a:solidFill>
                <a:latin typeface="+mj-lt"/>
              </a:defRPr>
            </a:lvl4pPr>
            <a:lvl5pPr marL="2744435" indent="0" algn="ctr">
              <a:buFontTx/>
              <a:buNone/>
              <a:defRPr sz="13211">
                <a:solidFill>
                  <a:schemeClr val="bg1"/>
                </a:solidFill>
                <a:latin typeface="+mj-lt"/>
              </a:defRPr>
            </a:lvl5pPr>
          </a:lstStyle>
          <a:p>
            <a:pPr lvl="0"/>
            <a:r>
              <a:rPr lang="en-GB" dirty="0"/>
              <a:t>Title of your work here</a:t>
            </a:r>
            <a:endParaRPr lang="en-US" dirty="0"/>
          </a:p>
        </p:txBody>
      </p:sp>
      <p:sp>
        <p:nvSpPr>
          <p:cNvPr id="11" name="Text Placeholder 8">
            <a:extLst>
              <a:ext uri="{FF2B5EF4-FFF2-40B4-BE49-F238E27FC236}">
                <a16:creationId xmlns:a16="http://schemas.microsoft.com/office/drawing/2014/main" id="{3B5572D7-4DCA-D0FB-FF7E-4D9DA8A6C947}"/>
              </a:ext>
            </a:extLst>
          </p:cNvPr>
          <p:cNvSpPr>
            <a:spLocks noGrp="1"/>
          </p:cNvSpPr>
          <p:nvPr>
            <p:ph type="body" sz="quarter" idx="17" hasCustomPrompt="1"/>
          </p:nvPr>
        </p:nvSpPr>
        <p:spPr>
          <a:xfrm>
            <a:off x="1312863" y="3543058"/>
            <a:ext cx="14818871" cy="389666"/>
          </a:xfrm>
        </p:spPr>
        <p:txBody>
          <a:bodyPr wrap="square" lIns="0" tIns="0" rIns="0" bIns="0" anchor="b" anchorCtr="0">
            <a:spAutoFit/>
          </a:bodyPr>
          <a:lstStyle>
            <a:lvl1pPr marL="0" indent="0" algn="l">
              <a:buFontTx/>
              <a:buNone/>
              <a:defRPr sz="2814" baseline="0">
                <a:solidFill>
                  <a:srgbClr val="271E3D"/>
                </a:solidFill>
                <a:latin typeface="Arial" panose="020B0604020202020204" pitchFamily="34" charset="0"/>
              </a:defRPr>
            </a:lvl1pPr>
            <a:lvl2pPr marL="484598" indent="0" algn="ctr">
              <a:buFontTx/>
              <a:buNone/>
              <a:defRPr sz="11309">
                <a:solidFill>
                  <a:schemeClr val="bg1"/>
                </a:solidFill>
                <a:latin typeface="+mj-lt"/>
              </a:defRPr>
            </a:lvl2pPr>
            <a:lvl3pPr marL="969198" indent="0" algn="ctr">
              <a:buFontTx/>
              <a:buNone/>
              <a:defRPr sz="10179">
                <a:solidFill>
                  <a:schemeClr val="bg1"/>
                </a:solidFill>
                <a:latin typeface="+mj-lt"/>
              </a:defRPr>
            </a:lvl3pPr>
            <a:lvl4pPr marL="1453795" indent="0" algn="ctr">
              <a:buFontTx/>
              <a:buNone/>
              <a:defRPr sz="9330">
                <a:solidFill>
                  <a:schemeClr val="bg1"/>
                </a:solidFill>
                <a:latin typeface="+mj-lt"/>
              </a:defRPr>
            </a:lvl4pPr>
            <a:lvl5pPr marL="1938395" indent="0" algn="ctr">
              <a:buFontTx/>
              <a:buNone/>
              <a:defRPr sz="9330">
                <a:solidFill>
                  <a:schemeClr val="bg1"/>
                </a:solidFill>
                <a:latin typeface="+mj-lt"/>
              </a:defRPr>
            </a:lvl5pPr>
          </a:lstStyle>
          <a:p>
            <a:pPr lvl="0"/>
            <a:r>
              <a:rPr lang="en-GB" dirty="0"/>
              <a:t>A detailed subtitle here</a:t>
            </a:r>
            <a:endParaRPr lang="en-US" dirty="0"/>
          </a:p>
        </p:txBody>
      </p:sp>
      <p:cxnSp>
        <p:nvCxnSpPr>
          <p:cNvPr id="2" name="Straight Connector 1">
            <a:extLst>
              <a:ext uri="{FF2B5EF4-FFF2-40B4-BE49-F238E27FC236}">
                <a16:creationId xmlns:a16="http://schemas.microsoft.com/office/drawing/2014/main" id="{27E0010E-6C5D-9595-80EF-C1759515B368}"/>
              </a:ext>
            </a:extLst>
          </p:cNvPr>
          <p:cNvCxnSpPr>
            <a:cxnSpLocks/>
          </p:cNvCxnSpPr>
          <p:nvPr userDrawn="1"/>
        </p:nvCxnSpPr>
        <p:spPr>
          <a:xfrm>
            <a:off x="1312863" y="19938985"/>
            <a:ext cx="27866975"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7A48BA29-AD62-ED3E-30E2-A0FD6AD654CD}"/>
              </a:ext>
            </a:extLst>
          </p:cNvPr>
          <p:cNvGrpSpPr/>
          <p:nvPr userDrawn="1"/>
        </p:nvGrpSpPr>
        <p:grpSpPr>
          <a:xfrm>
            <a:off x="25758769" y="20269200"/>
            <a:ext cx="3421069" cy="1353165"/>
            <a:chOff x="24083371" y="41132715"/>
            <a:chExt cx="4846812" cy="1923830"/>
          </a:xfrm>
        </p:grpSpPr>
        <p:sp>
          <p:nvSpPr>
            <p:cNvPr id="4" name="Rectangle 3">
              <a:extLst>
                <a:ext uri="{FF2B5EF4-FFF2-40B4-BE49-F238E27FC236}">
                  <a16:creationId xmlns:a16="http://schemas.microsoft.com/office/drawing/2014/main" id="{EE7DD44B-E066-AEA5-E539-F8FA1E5E9728}"/>
                </a:ext>
              </a:extLst>
            </p:cNvPr>
            <p:cNvSpPr/>
            <p:nvPr userDrawn="1"/>
          </p:nvSpPr>
          <p:spPr>
            <a:xfrm>
              <a:off x="24083371" y="41132715"/>
              <a:ext cx="4846812" cy="19238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77" dirty="0"/>
            </a:p>
          </p:txBody>
        </p:sp>
        <p:pic>
          <p:nvPicPr>
            <p:cNvPr id="5" name="Picture 4">
              <a:extLst>
                <a:ext uri="{FF2B5EF4-FFF2-40B4-BE49-F238E27FC236}">
                  <a16:creationId xmlns:a16="http://schemas.microsoft.com/office/drawing/2014/main" id="{01B7B528-E4DA-25E8-048B-0BBA4DE0F5F8}"/>
                </a:ext>
              </a:extLst>
            </p:cNvPr>
            <p:cNvPicPr>
              <a:picLocks noChangeAspect="1"/>
            </p:cNvPicPr>
            <p:nvPr userDrawn="1"/>
          </p:nvPicPr>
          <p:blipFill>
            <a:blip r:embed="rId3"/>
            <a:stretch>
              <a:fillRect/>
            </a:stretch>
          </p:blipFill>
          <p:spPr>
            <a:xfrm>
              <a:off x="24537327" y="41739405"/>
              <a:ext cx="3936074" cy="414323"/>
            </a:xfrm>
            <a:prstGeom prst="rect">
              <a:avLst/>
            </a:prstGeom>
          </p:spPr>
        </p:pic>
      </p:grpSp>
      <p:sp>
        <p:nvSpPr>
          <p:cNvPr id="6" name="Text Placeholder 8">
            <a:extLst>
              <a:ext uri="{FF2B5EF4-FFF2-40B4-BE49-F238E27FC236}">
                <a16:creationId xmlns:a16="http://schemas.microsoft.com/office/drawing/2014/main" id="{3765617A-9FF7-D5B1-341B-E1B740A693E2}"/>
              </a:ext>
            </a:extLst>
          </p:cNvPr>
          <p:cNvSpPr>
            <a:spLocks noGrp="1"/>
          </p:cNvSpPr>
          <p:nvPr>
            <p:ph type="body" sz="quarter" idx="13" hasCustomPrompt="1"/>
          </p:nvPr>
        </p:nvSpPr>
        <p:spPr>
          <a:xfrm>
            <a:off x="1296131" y="20263134"/>
            <a:ext cx="22505673" cy="1111328"/>
          </a:xfrm>
        </p:spPr>
        <p:txBody>
          <a:bodyPr lIns="0" tIns="0" rIns="0" bIns="0">
            <a:noAutofit/>
          </a:bodyPr>
          <a:lstStyle>
            <a:lvl1pPr marL="0" marR="0" indent="0" algn="l" defTabSz="969199" rtl="0" eaLnBrk="1" fontAlgn="auto" latinLnBrk="0" hangingPunct="1">
              <a:lnSpc>
                <a:spcPct val="90000"/>
              </a:lnSpc>
              <a:spcBef>
                <a:spcPts val="1060"/>
              </a:spcBef>
              <a:spcAft>
                <a:spcPts val="0"/>
              </a:spcAft>
              <a:buClrTx/>
              <a:buSzTx/>
              <a:buFontTx/>
              <a:buNone/>
              <a:tabLst/>
              <a:defRPr sz="2456" b="0" baseline="0">
                <a:solidFill>
                  <a:srgbClr val="271E3D"/>
                </a:solidFill>
                <a:latin typeface="+mn-lt"/>
              </a:defRPr>
            </a:lvl1pPr>
            <a:lvl2pPr marL="484599" indent="0" algn="l">
              <a:buFontTx/>
              <a:buNone/>
              <a:defRPr sz="2105">
                <a:solidFill>
                  <a:srgbClr val="271E3D"/>
                </a:solidFill>
                <a:latin typeface="+mn-lt"/>
              </a:defRPr>
            </a:lvl2pPr>
            <a:lvl3pPr marL="969199" indent="0" algn="l">
              <a:buFontTx/>
              <a:buNone/>
              <a:defRPr sz="1404">
                <a:solidFill>
                  <a:srgbClr val="271E3D"/>
                </a:solidFill>
                <a:latin typeface="+mn-lt"/>
              </a:defRPr>
            </a:lvl3pPr>
            <a:lvl4pPr marL="1453796" indent="0" algn="l">
              <a:buFontTx/>
              <a:buNone/>
              <a:defRPr sz="3088">
                <a:solidFill>
                  <a:srgbClr val="271E3D"/>
                </a:solidFill>
                <a:latin typeface="+mn-lt"/>
              </a:defRPr>
            </a:lvl4pPr>
            <a:lvl5pPr marL="1938396" indent="0" algn="l">
              <a:buFontTx/>
              <a:buNone/>
              <a:defRPr sz="3088">
                <a:solidFill>
                  <a:srgbClr val="271E3D"/>
                </a:solidFill>
                <a:latin typeface="+mn-lt"/>
              </a:defRPr>
            </a:lvl5pPr>
          </a:lstStyle>
          <a:p>
            <a:pPr lvl="0"/>
            <a:r>
              <a:rPr lang="en-GB" dirty="0"/>
              <a:t>Click to add authors</a:t>
            </a:r>
            <a:endParaRPr lang="en-US" dirty="0"/>
          </a:p>
        </p:txBody>
      </p:sp>
    </p:spTree>
    <p:extLst>
      <p:ext uri="{BB962C8B-B14F-4D97-AF65-F5344CB8AC3E}">
        <p14:creationId xmlns:p14="http://schemas.microsoft.com/office/powerpoint/2010/main" val="2659100547"/>
      </p:ext>
    </p:extLst>
  </p:cSld>
  <p:clrMapOvr>
    <a:masterClrMapping/>
  </p:clrMapOvr>
  <p:extLst>
    <p:ext uri="{DCECCB84-F9BA-43D5-87BE-67443E8EF086}">
      <p15:sldGuideLst xmlns:p15="http://schemas.microsoft.com/office/powerpoint/2012/main">
        <p15:guide id="2" pos="827" userDrawn="1">
          <p15:clr>
            <a:srgbClr val="FBAE40"/>
          </p15:clr>
        </p15:guide>
        <p15:guide id="3" pos="18381" userDrawn="1">
          <p15:clr>
            <a:srgbClr val="FBAE40"/>
          </p15:clr>
        </p15:guide>
        <p15:guide id="4" orient="horz" pos="135" userDrawn="1">
          <p15:clr>
            <a:srgbClr val="C35EA4"/>
          </p15:clr>
        </p15:guide>
        <p15:guide id="5" orient="horz" pos="12768" userDrawn="1">
          <p15:clr>
            <a:srgbClr val="FBAE40"/>
          </p15:clr>
        </p15:guide>
        <p15:guide id="7" orient="horz" pos="816" userDrawn="1">
          <p15:clr>
            <a:srgbClr val="FBAE40"/>
          </p15:clr>
        </p15:guide>
        <p15:guide id="10" pos="124" userDrawn="1">
          <p15:clr>
            <a:srgbClr val="C35EA4"/>
          </p15:clr>
        </p15:guide>
        <p15:guide id="11" pos="19061" userDrawn="1">
          <p15:clr>
            <a:srgbClr val="C35EA4"/>
          </p15:clr>
        </p15:guide>
        <p15:guide id="12" orient="horz" pos="2426" userDrawn="1">
          <p15:clr>
            <a:srgbClr val="FBAE40"/>
          </p15:clr>
        </p15:guide>
        <p15:guide id="13" orient="horz" pos="1344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cademic Poster Landscape 3">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96EA3F5-E8AE-23A8-B708-C1C7D50F5CF9}"/>
              </a:ext>
            </a:extLst>
          </p:cNvPr>
          <p:cNvSpPr/>
          <p:nvPr userDrawn="1"/>
        </p:nvSpPr>
        <p:spPr>
          <a:xfrm>
            <a:off x="0" y="0"/>
            <a:ext cx="30492700" cy="43957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77" dirty="0"/>
          </a:p>
        </p:txBody>
      </p:sp>
      <p:sp>
        <p:nvSpPr>
          <p:cNvPr id="8" name="Text Placeholder 8">
            <a:extLst>
              <a:ext uri="{FF2B5EF4-FFF2-40B4-BE49-F238E27FC236}">
                <a16:creationId xmlns:a16="http://schemas.microsoft.com/office/drawing/2014/main" id="{383F72DE-17BF-9A43-8070-7D0E804C2E28}"/>
              </a:ext>
            </a:extLst>
          </p:cNvPr>
          <p:cNvSpPr>
            <a:spLocks noGrp="1"/>
          </p:cNvSpPr>
          <p:nvPr>
            <p:ph type="body" sz="quarter" idx="11" hasCustomPrompt="1"/>
          </p:nvPr>
        </p:nvSpPr>
        <p:spPr>
          <a:xfrm>
            <a:off x="1312863" y="5184427"/>
            <a:ext cx="27866976" cy="14216650"/>
          </a:xfrm>
        </p:spPr>
        <p:txBody>
          <a:bodyPr lIns="0" tIns="0" rIns="0" bIns="0">
            <a:noAutofit/>
          </a:bodyPr>
          <a:lstStyle>
            <a:lvl1pPr marL="0" marR="0" indent="0" algn="l" defTabSz="969199" rtl="0" eaLnBrk="1" fontAlgn="auto" latinLnBrk="0" hangingPunct="1">
              <a:lnSpc>
                <a:spcPct val="90000"/>
              </a:lnSpc>
              <a:spcBef>
                <a:spcPts val="1060"/>
              </a:spcBef>
              <a:spcAft>
                <a:spcPts val="0"/>
              </a:spcAft>
              <a:buClrTx/>
              <a:buSzTx/>
              <a:buFontTx/>
              <a:buNone/>
              <a:tabLst/>
              <a:defRPr sz="2321" b="0" baseline="0">
                <a:solidFill>
                  <a:srgbClr val="000000"/>
                </a:solidFill>
                <a:latin typeface="+mn-lt"/>
              </a:defRPr>
            </a:lvl1pPr>
            <a:lvl2pPr marL="484599" indent="0" algn="l">
              <a:buFontTx/>
              <a:buNone/>
              <a:defRPr sz="2105">
                <a:solidFill>
                  <a:srgbClr val="271E3D"/>
                </a:solidFill>
                <a:latin typeface="+mn-lt"/>
              </a:defRPr>
            </a:lvl2pPr>
            <a:lvl3pPr marL="969199" indent="0" algn="l">
              <a:buFontTx/>
              <a:buNone/>
              <a:defRPr sz="1404">
                <a:solidFill>
                  <a:srgbClr val="271E3D"/>
                </a:solidFill>
                <a:latin typeface="+mn-lt"/>
              </a:defRPr>
            </a:lvl3pPr>
            <a:lvl4pPr marL="1453796" indent="0" algn="l">
              <a:buFontTx/>
              <a:buNone/>
              <a:defRPr sz="3088">
                <a:solidFill>
                  <a:srgbClr val="271E3D"/>
                </a:solidFill>
                <a:latin typeface="+mn-lt"/>
              </a:defRPr>
            </a:lvl4pPr>
            <a:lvl5pPr marL="1938396" indent="0" algn="l">
              <a:buFontTx/>
              <a:buNone/>
              <a:defRPr sz="3088">
                <a:solidFill>
                  <a:srgbClr val="271E3D"/>
                </a:solidFill>
                <a:latin typeface="+mn-lt"/>
              </a:defRPr>
            </a:lvl5pPr>
          </a:lstStyle>
          <a:p>
            <a:pPr lvl="0"/>
            <a:r>
              <a:rPr lang="en-GB" dirty="0"/>
              <a:t>Click to edit text styles</a:t>
            </a:r>
          </a:p>
        </p:txBody>
      </p:sp>
      <p:pic>
        <p:nvPicPr>
          <p:cNvPr id="14" name="Picture 13">
            <a:extLst>
              <a:ext uri="{FF2B5EF4-FFF2-40B4-BE49-F238E27FC236}">
                <a16:creationId xmlns:a16="http://schemas.microsoft.com/office/drawing/2014/main" id="{8B238D90-7700-5182-68CF-D75C4403AF5D}"/>
              </a:ext>
            </a:extLst>
          </p:cNvPr>
          <p:cNvPicPr>
            <a:picLocks noChangeAspect="1"/>
          </p:cNvPicPr>
          <p:nvPr userDrawn="1"/>
        </p:nvPicPr>
        <p:blipFill>
          <a:blip r:embed="rId2"/>
          <a:srcRect/>
          <a:stretch/>
        </p:blipFill>
        <p:spPr>
          <a:xfrm>
            <a:off x="24151852" y="1314347"/>
            <a:ext cx="5027986" cy="2555732"/>
          </a:xfrm>
          <a:prstGeom prst="rect">
            <a:avLst/>
          </a:prstGeom>
        </p:spPr>
      </p:pic>
      <p:sp>
        <p:nvSpPr>
          <p:cNvPr id="10" name="Text Placeholder 8">
            <a:extLst>
              <a:ext uri="{FF2B5EF4-FFF2-40B4-BE49-F238E27FC236}">
                <a16:creationId xmlns:a16="http://schemas.microsoft.com/office/drawing/2014/main" id="{58F566A0-7F52-6953-A104-0F73D1E2CCF1}"/>
              </a:ext>
            </a:extLst>
          </p:cNvPr>
          <p:cNvSpPr>
            <a:spLocks noGrp="1"/>
          </p:cNvSpPr>
          <p:nvPr>
            <p:ph type="body" sz="quarter" idx="10" hasCustomPrompt="1"/>
          </p:nvPr>
        </p:nvSpPr>
        <p:spPr>
          <a:xfrm>
            <a:off x="1296131" y="1161589"/>
            <a:ext cx="14818871" cy="2219396"/>
          </a:xfrm>
        </p:spPr>
        <p:txBody>
          <a:bodyPr lIns="0" tIns="0" rIns="0" bIns="0">
            <a:noAutofit/>
          </a:bodyPr>
          <a:lstStyle>
            <a:lvl1pPr marL="0" indent="0" algn="l">
              <a:lnSpc>
                <a:spcPct val="100000"/>
              </a:lnSpc>
              <a:spcBef>
                <a:spcPts val="0"/>
              </a:spcBef>
              <a:buFontTx/>
              <a:buNone/>
              <a:defRPr sz="6753" baseline="0">
                <a:solidFill>
                  <a:schemeClr val="bg1"/>
                </a:solidFill>
                <a:latin typeface="+mj-lt"/>
              </a:defRPr>
            </a:lvl1pPr>
            <a:lvl2pPr marL="686108" indent="0" algn="ctr">
              <a:buFontTx/>
              <a:buNone/>
              <a:defRPr sz="16011">
                <a:solidFill>
                  <a:schemeClr val="bg1"/>
                </a:solidFill>
                <a:latin typeface="+mj-lt"/>
              </a:defRPr>
            </a:lvl2pPr>
            <a:lvl3pPr marL="1372218" indent="0" algn="ctr">
              <a:buFontTx/>
              <a:buNone/>
              <a:defRPr sz="14411">
                <a:solidFill>
                  <a:schemeClr val="bg1"/>
                </a:solidFill>
                <a:latin typeface="+mj-lt"/>
              </a:defRPr>
            </a:lvl3pPr>
            <a:lvl4pPr marL="2058326" indent="0" algn="ctr">
              <a:buFontTx/>
              <a:buNone/>
              <a:defRPr sz="13211">
                <a:solidFill>
                  <a:schemeClr val="bg1"/>
                </a:solidFill>
                <a:latin typeface="+mj-lt"/>
              </a:defRPr>
            </a:lvl4pPr>
            <a:lvl5pPr marL="2744435" indent="0" algn="ctr">
              <a:buFontTx/>
              <a:buNone/>
              <a:defRPr sz="13211">
                <a:solidFill>
                  <a:schemeClr val="bg1"/>
                </a:solidFill>
                <a:latin typeface="+mj-lt"/>
              </a:defRPr>
            </a:lvl5pPr>
          </a:lstStyle>
          <a:p>
            <a:pPr lvl="0"/>
            <a:r>
              <a:rPr lang="en-GB" dirty="0"/>
              <a:t>Title of your work here</a:t>
            </a:r>
            <a:endParaRPr lang="en-US" dirty="0"/>
          </a:p>
        </p:txBody>
      </p:sp>
      <p:sp>
        <p:nvSpPr>
          <p:cNvPr id="11" name="Text Placeholder 8">
            <a:extLst>
              <a:ext uri="{FF2B5EF4-FFF2-40B4-BE49-F238E27FC236}">
                <a16:creationId xmlns:a16="http://schemas.microsoft.com/office/drawing/2014/main" id="{3B5572D7-4DCA-D0FB-FF7E-4D9DA8A6C947}"/>
              </a:ext>
            </a:extLst>
          </p:cNvPr>
          <p:cNvSpPr>
            <a:spLocks noGrp="1"/>
          </p:cNvSpPr>
          <p:nvPr>
            <p:ph type="body" sz="quarter" idx="17" hasCustomPrompt="1"/>
          </p:nvPr>
        </p:nvSpPr>
        <p:spPr>
          <a:xfrm>
            <a:off x="1312863" y="3543058"/>
            <a:ext cx="14818871" cy="389666"/>
          </a:xfrm>
        </p:spPr>
        <p:txBody>
          <a:bodyPr wrap="square" lIns="0" tIns="0" rIns="0" bIns="0" anchor="b" anchorCtr="0">
            <a:spAutoFit/>
          </a:bodyPr>
          <a:lstStyle>
            <a:lvl1pPr marL="0" indent="0" algn="l">
              <a:buFontTx/>
              <a:buNone/>
              <a:defRPr sz="2814" baseline="0">
                <a:solidFill>
                  <a:schemeClr val="bg1"/>
                </a:solidFill>
                <a:latin typeface="Arial" panose="020B0604020202020204" pitchFamily="34" charset="0"/>
              </a:defRPr>
            </a:lvl1pPr>
            <a:lvl2pPr marL="484598" indent="0" algn="ctr">
              <a:buFontTx/>
              <a:buNone/>
              <a:defRPr sz="11309">
                <a:solidFill>
                  <a:schemeClr val="bg1"/>
                </a:solidFill>
                <a:latin typeface="+mj-lt"/>
              </a:defRPr>
            </a:lvl2pPr>
            <a:lvl3pPr marL="969198" indent="0" algn="ctr">
              <a:buFontTx/>
              <a:buNone/>
              <a:defRPr sz="10179">
                <a:solidFill>
                  <a:schemeClr val="bg1"/>
                </a:solidFill>
                <a:latin typeface="+mj-lt"/>
              </a:defRPr>
            </a:lvl3pPr>
            <a:lvl4pPr marL="1453795" indent="0" algn="ctr">
              <a:buFontTx/>
              <a:buNone/>
              <a:defRPr sz="9330">
                <a:solidFill>
                  <a:schemeClr val="bg1"/>
                </a:solidFill>
                <a:latin typeface="+mj-lt"/>
              </a:defRPr>
            </a:lvl4pPr>
            <a:lvl5pPr marL="1938395" indent="0" algn="ctr">
              <a:buFontTx/>
              <a:buNone/>
              <a:defRPr sz="9330">
                <a:solidFill>
                  <a:schemeClr val="bg1"/>
                </a:solidFill>
                <a:latin typeface="+mj-lt"/>
              </a:defRPr>
            </a:lvl5pPr>
          </a:lstStyle>
          <a:p>
            <a:pPr lvl="0"/>
            <a:r>
              <a:rPr lang="en-GB" dirty="0"/>
              <a:t>A detailed subtitle here</a:t>
            </a:r>
            <a:endParaRPr lang="en-US" dirty="0"/>
          </a:p>
        </p:txBody>
      </p:sp>
      <p:cxnSp>
        <p:nvCxnSpPr>
          <p:cNvPr id="2" name="Straight Connector 1">
            <a:extLst>
              <a:ext uri="{FF2B5EF4-FFF2-40B4-BE49-F238E27FC236}">
                <a16:creationId xmlns:a16="http://schemas.microsoft.com/office/drawing/2014/main" id="{27E0010E-6C5D-9595-80EF-C1759515B368}"/>
              </a:ext>
            </a:extLst>
          </p:cNvPr>
          <p:cNvCxnSpPr>
            <a:cxnSpLocks/>
          </p:cNvCxnSpPr>
          <p:nvPr userDrawn="1"/>
        </p:nvCxnSpPr>
        <p:spPr>
          <a:xfrm>
            <a:off x="1312863" y="19938985"/>
            <a:ext cx="27866975"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7A48BA29-AD62-ED3E-30E2-A0FD6AD654CD}"/>
              </a:ext>
            </a:extLst>
          </p:cNvPr>
          <p:cNvGrpSpPr/>
          <p:nvPr userDrawn="1"/>
        </p:nvGrpSpPr>
        <p:grpSpPr>
          <a:xfrm>
            <a:off x="25758769" y="20269200"/>
            <a:ext cx="3421069" cy="1353165"/>
            <a:chOff x="24083371" y="41132715"/>
            <a:chExt cx="4846812" cy="1923830"/>
          </a:xfrm>
        </p:grpSpPr>
        <p:sp>
          <p:nvSpPr>
            <p:cNvPr id="4" name="Rectangle 3">
              <a:extLst>
                <a:ext uri="{FF2B5EF4-FFF2-40B4-BE49-F238E27FC236}">
                  <a16:creationId xmlns:a16="http://schemas.microsoft.com/office/drawing/2014/main" id="{EE7DD44B-E066-AEA5-E539-F8FA1E5E9728}"/>
                </a:ext>
              </a:extLst>
            </p:cNvPr>
            <p:cNvSpPr/>
            <p:nvPr userDrawn="1"/>
          </p:nvSpPr>
          <p:spPr>
            <a:xfrm>
              <a:off x="24083371" y="41132715"/>
              <a:ext cx="4846812" cy="19238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77" dirty="0"/>
            </a:p>
          </p:txBody>
        </p:sp>
        <p:pic>
          <p:nvPicPr>
            <p:cNvPr id="5" name="Picture 4">
              <a:extLst>
                <a:ext uri="{FF2B5EF4-FFF2-40B4-BE49-F238E27FC236}">
                  <a16:creationId xmlns:a16="http://schemas.microsoft.com/office/drawing/2014/main" id="{01B7B528-E4DA-25E8-048B-0BBA4DE0F5F8}"/>
                </a:ext>
              </a:extLst>
            </p:cNvPr>
            <p:cNvPicPr>
              <a:picLocks noChangeAspect="1"/>
            </p:cNvPicPr>
            <p:nvPr userDrawn="1"/>
          </p:nvPicPr>
          <p:blipFill>
            <a:blip r:embed="rId3"/>
            <a:stretch>
              <a:fillRect/>
            </a:stretch>
          </p:blipFill>
          <p:spPr>
            <a:xfrm>
              <a:off x="24537327" y="41739405"/>
              <a:ext cx="3936074" cy="414323"/>
            </a:xfrm>
            <a:prstGeom prst="rect">
              <a:avLst/>
            </a:prstGeom>
          </p:spPr>
        </p:pic>
      </p:grpSp>
      <p:sp>
        <p:nvSpPr>
          <p:cNvPr id="6" name="Text Placeholder 8">
            <a:extLst>
              <a:ext uri="{FF2B5EF4-FFF2-40B4-BE49-F238E27FC236}">
                <a16:creationId xmlns:a16="http://schemas.microsoft.com/office/drawing/2014/main" id="{3765617A-9FF7-D5B1-341B-E1B740A693E2}"/>
              </a:ext>
            </a:extLst>
          </p:cNvPr>
          <p:cNvSpPr>
            <a:spLocks noGrp="1"/>
          </p:cNvSpPr>
          <p:nvPr>
            <p:ph type="body" sz="quarter" idx="13" hasCustomPrompt="1"/>
          </p:nvPr>
        </p:nvSpPr>
        <p:spPr>
          <a:xfrm>
            <a:off x="1296131" y="20263134"/>
            <a:ext cx="22505673" cy="1111328"/>
          </a:xfrm>
        </p:spPr>
        <p:txBody>
          <a:bodyPr lIns="0" tIns="0" rIns="0" bIns="0">
            <a:noAutofit/>
          </a:bodyPr>
          <a:lstStyle>
            <a:lvl1pPr marL="0" marR="0" indent="0" algn="l" defTabSz="969199" rtl="0" eaLnBrk="1" fontAlgn="auto" latinLnBrk="0" hangingPunct="1">
              <a:lnSpc>
                <a:spcPct val="90000"/>
              </a:lnSpc>
              <a:spcBef>
                <a:spcPts val="1060"/>
              </a:spcBef>
              <a:spcAft>
                <a:spcPts val="0"/>
              </a:spcAft>
              <a:buClrTx/>
              <a:buSzTx/>
              <a:buFontTx/>
              <a:buNone/>
              <a:tabLst/>
              <a:defRPr sz="2456" b="0" baseline="0">
                <a:solidFill>
                  <a:srgbClr val="271E3D"/>
                </a:solidFill>
                <a:latin typeface="+mn-lt"/>
              </a:defRPr>
            </a:lvl1pPr>
            <a:lvl2pPr marL="484599" indent="0" algn="l">
              <a:buFontTx/>
              <a:buNone/>
              <a:defRPr sz="2105">
                <a:solidFill>
                  <a:srgbClr val="271E3D"/>
                </a:solidFill>
                <a:latin typeface="+mn-lt"/>
              </a:defRPr>
            </a:lvl2pPr>
            <a:lvl3pPr marL="969199" indent="0" algn="l">
              <a:buFontTx/>
              <a:buNone/>
              <a:defRPr sz="1404">
                <a:solidFill>
                  <a:srgbClr val="271E3D"/>
                </a:solidFill>
                <a:latin typeface="+mn-lt"/>
              </a:defRPr>
            </a:lvl3pPr>
            <a:lvl4pPr marL="1453796" indent="0" algn="l">
              <a:buFontTx/>
              <a:buNone/>
              <a:defRPr sz="3088">
                <a:solidFill>
                  <a:srgbClr val="271E3D"/>
                </a:solidFill>
                <a:latin typeface="+mn-lt"/>
              </a:defRPr>
            </a:lvl4pPr>
            <a:lvl5pPr marL="1938396" indent="0" algn="l">
              <a:buFontTx/>
              <a:buNone/>
              <a:defRPr sz="3088">
                <a:solidFill>
                  <a:srgbClr val="271E3D"/>
                </a:solidFill>
                <a:latin typeface="+mn-lt"/>
              </a:defRPr>
            </a:lvl5pPr>
          </a:lstStyle>
          <a:p>
            <a:pPr lvl="0"/>
            <a:r>
              <a:rPr lang="en-GB" dirty="0"/>
              <a:t>Click to add authors</a:t>
            </a:r>
            <a:endParaRPr lang="en-US" dirty="0"/>
          </a:p>
        </p:txBody>
      </p:sp>
    </p:spTree>
    <p:extLst>
      <p:ext uri="{BB962C8B-B14F-4D97-AF65-F5344CB8AC3E}">
        <p14:creationId xmlns:p14="http://schemas.microsoft.com/office/powerpoint/2010/main" val="2040071026"/>
      </p:ext>
    </p:extLst>
  </p:cSld>
  <p:clrMapOvr>
    <a:masterClrMapping/>
  </p:clrMapOvr>
  <p:extLst>
    <p:ext uri="{DCECCB84-F9BA-43D5-87BE-67443E8EF086}">
      <p15:sldGuideLst xmlns:p15="http://schemas.microsoft.com/office/powerpoint/2012/main">
        <p15:guide id="2" pos="827" userDrawn="1">
          <p15:clr>
            <a:srgbClr val="FBAE40"/>
          </p15:clr>
        </p15:guide>
        <p15:guide id="3" pos="18381" userDrawn="1">
          <p15:clr>
            <a:srgbClr val="FBAE40"/>
          </p15:clr>
        </p15:guide>
        <p15:guide id="4" orient="horz" pos="135" userDrawn="1">
          <p15:clr>
            <a:srgbClr val="C35EA4"/>
          </p15:clr>
        </p15:guide>
        <p15:guide id="5" orient="horz" pos="12768" userDrawn="1">
          <p15:clr>
            <a:srgbClr val="FBAE40"/>
          </p15:clr>
        </p15:guide>
        <p15:guide id="7" orient="horz" pos="816" userDrawn="1">
          <p15:clr>
            <a:srgbClr val="FBAE40"/>
          </p15:clr>
        </p15:guide>
        <p15:guide id="10" pos="124" userDrawn="1">
          <p15:clr>
            <a:srgbClr val="C35EA4"/>
          </p15:clr>
        </p15:guide>
        <p15:guide id="11" pos="19061" userDrawn="1">
          <p15:clr>
            <a:srgbClr val="C35EA4"/>
          </p15:clr>
        </p15:guide>
        <p15:guide id="12" orient="horz" pos="2426" userDrawn="1">
          <p15:clr>
            <a:srgbClr val="FBAE40"/>
          </p15:clr>
        </p15:guide>
        <p15:guide id="13" orient="horz" pos="13448"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96377" y="1149986"/>
            <a:ext cx="26299954" cy="4174909"/>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2096377" y="5749880"/>
            <a:ext cx="26299954" cy="13704700"/>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2096374" y="20019569"/>
            <a:ext cx="6860857" cy="1149974"/>
          </a:xfrm>
          <a:prstGeom prst="rect">
            <a:avLst/>
          </a:prstGeom>
        </p:spPr>
        <p:txBody>
          <a:bodyPr vert="horz" lIns="91440" tIns="45720" rIns="91440" bIns="45720" rtlCol="0" anchor="ctr"/>
          <a:lstStyle>
            <a:lvl1pPr algn="l">
              <a:defRPr sz="1273" b="0" i="0">
                <a:solidFill>
                  <a:srgbClr val="8D8C93"/>
                </a:solidFill>
                <a:latin typeface="Palatino Linotype" panose="02040502050505030304" pitchFamily="18" charset="0"/>
              </a:defRPr>
            </a:lvl1pPr>
          </a:lstStyle>
          <a:p>
            <a:fld id="{E54BFB26-65E8-0746-AE1F-BB6A120F4B8F}" type="datetimeFigureOut">
              <a:rPr lang="en-US" smtClean="0"/>
              <a:pPr/>
              <a:t>10/19/22</a:t>
            </a:fld>
            <a:endParaRPr lang="en-US" dirty="0"/>
          </a:p>
        </p:txBody>
      </p:sp>
      <p:sp>
        <p:nvSpPr>
          <p:cNvPr id="5" name="Footer Placeholder 4"/>
          <p:cNvSpPr>
            <a:spLocks noGrp="1"/>
          </p:cNvSpPr>
          <p:nvPr>
            <p:ph type="ftr" sz="quarter" idx="3"/>
          </p:nvPr>
        </p:nvSpPr>
        <p:spPr>
          <a:xfrm>
            <a:off x="10100708" y="20019569"/>
            <a:ext cx="10291287" cy="1149974"/>
          </a:xfrm>
          <a:prstGeom prst="rect">
            <a:avLst/>
          </a:prstGeom>
        </p:spPr>
        <p:txBody>
          <a:bodyPr vert="horz" lIns="91440" tIns="45720" rIns="91440" bIns="45720" rtlCol="0" anchor="ctr"/>
          <a:lstStyle>
            <a:lvl1pPr algn="ctr">
              <a:defRPr sz="1273" b="0" i="0">
                <a:solidFill>
                  <a:schemeClr val="tx1">
                    <a:tint val="75000"/>
                  </a:schemeClr>
                </a:solidFill>
                <a:latin typeface="Palatino Linotype" panose="02040502050505030304" pitchFamily="18" charset="0"/>
              </a:defRPr>
            </a:lvl1pPr>
          </a:lstStyle>
          <a:p>
            <a:endParaRPr lang="en-US"/>
          </a:p>
        </p:txBody>
      </p:sp>
      <p:sp>
        <p:nvSpPr>
          <p:cNvPr id="6" name="Slide Number Placeholder 5"/>
          <p:cNvSpPr>
            <a:spLocks noGrp="1"/>
          </p:cNvSpPr>
          <p:nvPr>
            <p:ph type="sldNum" sz="quarter" idx="4"/>
          </p:nvPr>
        </p:nvSpPr>
        <p:spPr>
          <a:xfrm>
            <a:off x="21535471" y="20019569"/>
            <a:ext cx="6860857" cy="1149974"/>
          </a:xfrm>
          <a:prstGeom prst="rect">
            <a:avLst/>
          </a:prstGeom>
        </p:spPr>
        <p:txBody>
          <a:bodyPr vert="horz" lIns="91440" tIns="45720" rIns="91440" bIns="45720" rtlCol="0" anchor="ctr"/>
          <a:lstStyle>
            <a:lvl1pPr algn="r">
              <a:defRPr sz="1273" b="0" i="0">
                <a:solidFill>
                  <a:schemeClr val="tx1">
                    <a:tint val="75000"/>
                  </a:schemeClr>
                </a:solidFill>
                <a:latin typeface="Palatino Linotype" panose="02040502050505030304" pitchFamily="18" charset="0"/>
              </a:defRPr>
            </a:lvl1pPr>
          </a:lstStyle>
          <a:p>
            <a:fld id="{F6579A09-310B-C44E-BCE0-1A21A05AF25F}" type="slidenum">
              <a:rPr lang="en-US" smtClean="0"/>
              <a:t>‹#›</a:t>
            </a:fld>
            <a:endParaRPr lang="en-US"/>
          </a:p>
        </p:txBody>
      </p:sp>
    </p:spTree>
    <p:extLst>
      <p:ext uri="{BB962C8B-B14F-4D97-AF65-F5344CB8AC3E}">
        <p14:creationId xmlns:p14="http://schemas.microsoft.com/office/powerpoint/2010/main" val="857934676"/>
      </p:ext>
    </p:extLst>
  </p:cSld>
  <p:clrMap bg1="lt1" tx1="dk1" bg2="lt2" tx2="dk2" accent1="accent1" accent2="accent2" accent3="accent3" accent4="accent4" accent5="accent5" accent6="accent6" hlink="hlink" folHlink="folHlink"/>
  <p:sldLayoutIdLst>
    <p:sldLayoutId id="2147483710" r:id="rId1"/>
    <p:sldLayoutId id="2147483713" r:id="rId2"/>
    <p:sldLayoutId id="2147483714" r:id="rId3"/>
  </p:sldLayoutIdLst>
  <p:txStyles>
    <p:titleStyle>
      <a:lvl1pPr algn="l" defTabSz="969199" rtl="0" eaLnBrk="1" latinLnBrk="0" hangingPunct="1">
        <a:lnSpc>
          <a:spcPct val="90000"/>
        </a:lnSpc>
        <a:spcBef>
          <a:spcPct val="0"/>
        </a:spcBef>
        <a:buNone/>
        <a:defRPr sz="4664" b="0" i="0" kern="1200">
          <a:solidFill>
            <a:schemeClr val="tx1"/>
          </a:solidFill>
          <a:latin typeface="Palatino Linotype" panose="02040502050505030304" pitchFamily="18" charset="0"/>
          <a:ea typeface="Palatino" pitchFamily="2" charset="77"/>
          <a:cs typeface="+mj-cs"/>
        </a:defRPr>
      </a:lvl1pPr>
    </p:titleStyle>
    <p:bodyStyle>
      <a:lvl1pPr marL="242301" indent="-242301" algn="l" defTabSz="969199" rtl="0" eaLnBrk="1" latinLnBrk="0" hangingPunct="1">
        <a:lnSpc>
          <a:spcPct val="90000"/>
        </a:lnSpc>
        <a:spcBef>
          <a:spcPts val="1060"/>
        </a:spcBef>
        <a:buFont typeface="Arial" panose="020B0604020202020204" pitchFamily="34" charset="0"/>
        <a:buChar char="•"/>
        <a:defRPr sz="2967" b="0" i="0" kern="1200">
          <a:solidFill>
            <a:schemeClr val="tx1"/>
          </a:solidFill>
          <a:latin typeface="+mn-lt"/>
          <a:ea typeface="+mn-ea"/>
          <a:cs typeface="+mn-cs"/>
        </a:defRPr>
      </a:lvl1pPr>
      <a:lvl2pPr marL="726898" indent="-242301" algn="l" defTabSz="969199" rtl="0" eaLnBrk="1" latinLnBrk="0" hangingPunct="1">
        <a:lnSpc>
          <a:spcPct val="90000"/>
        </a:lnSpc>
        <a:spcBef>
          <a:spcPts val="530"/>
        </a:spcBef>
        <a:buFont typeface="Arial" panose="020B0604020202020204" pitchFamily="34" charset="0"/>
        <a:buChar char="•"/>
        <a:defRPr sz="2543" b="0" i="0" kern="1200">
          <a:solidFill>
            <a:schemeClr val="tx1"/>
          </a:solidFill>
          <a:latin typeface="+mn-lt"/>
          <a:ea typeface="+mn-ea"/>
          <a:cs typeface="+mn-cs"/>
        </a:defRPr>
      </a:lvl2pPr>
      <a:lvl3pPr marL="1211498" indent="-242301" algn="l" defTabSz="969199" rtl="0" eaLnBrk="1" latinLnBrk="0" hangingPunct="1">
        <a:lnSpc>
          <a:spcPct val="90000"/>
        </a:lnSpc>
        <a:spcBef>
          <a:spcPts val="530"/>
        </a:spcBef>
        <a:buFont typeface="Arial" panose="020B0604020202020204" pitchFamily="34" charset="0"/>
        <a:buChar char="•"/>
        <a:defRPr sz="2119" b="0" i="0" kern="1200">
          <a:solidFill>
            <a:schemeClr val="tx1"/>
          </a:solidFill>
          <a:latin typeface="+mn-lt"/>
          <a:ea typeface="+mn-ea"/>
          <a:cs typeface="+mn-cs"/>
        </a:defRPr>
      </a:lvl3pPr>
      <a:lvl4pPr marL="1696099" indent="-242301" algn="l" defTabSz="969199" rtl="0" eaLnBrk="1" latinLnBrk="0" hangingPunct="1">
        <a:lnSpc>
          <a:spcPct val="90000"/>
        </a:lnSpc>
        <a:spcBef>
          <a:spcPts val="530"/>
        </a:spcBef>
        <a:buFont typeface="Arial" panose="020B0604020202020204" pitchFamily="34" charset="0"/>
        <a:buChar char="•"/>
        <a:defRPr sz="1907" b="0" i="0" kern="1200">
          <a:solidFill>
            <a:schemeClr val="tx1"/>
          </a:solidFill>
          <a:latin typeface="+mn-lt"/>
          <a:ea typeface="+mn-ea"/>
          <a:cs typeface="+mn-cs"/>
        </a:defRPr>
      </a:lvl4pPr>
      <a:lvl5pPr marL="2180696" indent="-242301" algn="l" defTabSz="969199" rtl="0" eaLnBrk="1" latinLnBrk="0" hangingPunct="1">
        <a:lnSpc>
          <a:spcPct val="90000"/>
        </a:lnSpc>
        <a:spcBef>
          <a:spcPts val="530"/>
        </a:spcBef>
        <a:buFont typeface="Arial" panose="020B0604020202020204" pitchFamily="34" charset="0"/>
        <a:buChar char="•"/>
        <a:defRPr sz="1907" b="0" i="0" kern="1200">
          <a:solidFill>
            <a:schemeClr val="tx1"/>
          </a:solidFill>
          <a:latin typeface="+mn-lt"/>
          <a:ea typeface="+mn-ea"/>
          <a:cs typeface="+mn-cs"/>
        </a:defRPr>
      </a:lvl5pPr>
      <a:lvl6pPr marL="2665296" indent="-242301" algn="l" defTabSz="969199" rtl="0" eaLnBrk="1" latinLnBrk="0" hangingPunct="1">
        <a:lnSpc>
          <a:spcPct val="90000"/>
        </a:lnSpc>
        <a:spcBef>
          <a:spcPts val="530"/>
        </a:spcBef>
        <a:buFont typeface="Arial" panose="020B0604020202020204" pitchFamily="34" charset="0"/>
        <a:buChar char="•"/>
        <a:defRPr sz="1907" kern="1200">
          <a:solidFill>
            <a:schemeClr val="tx1"/>
          </a:solidFill>
          <a:latin typeface="+mn-lt"/>
          <a:ea typeface="+mn-ea"/>
          <a:cs typeface="+mn-cs"/>
        </a:defRPr>
      </a:lvl6pPr>
      <a:lvl7pPr marL="3149896" indent="-242301" algn="l" defTabSz="969199" rtl="0" eaLnBrk="1" latinLnBrk="0" hangingPunct="1">
        <a:lnSpc>
          <a:spcPct val="90000"/>
        </a:lnSpc>
        <a:spcBef>
          <a:spcPts val="530"/>
        </a:spcBef>
        <a:buFont typeface="Arial" panose="020B0604020202020204" pitchFamily="34" charset="0"/>
        <a:buChar char="•"/>
        <a:defRPr sz="1907" kern="1200">
          <a:solidFill>
            <a:schemeClr val="tx1"/>
          </a:solidFill>
          <a:latin typeface="+mn-lt"/>
          <a:ea typeface="+mn-ea"/>
          <a:cs typeface="+mn-cs"/>
        </a:defRPr>
      </a:lvl7pPr>
      <a:lvl8pPr marL="3634495" indent="-242301" algn="l" defTabSz="969199" rtl="0" eaLnBrk="1" latinLnBrk="0" hangingPunct="1">
        <a:lnSpc>
          <a:spcPct val="90000"/>
        </a:lnSpc>
        <a:spcBef>
          <a:spcPts val="530"/>
        </a:spcBef>
        <a:buFont typeface="Arial" panose="020B0604020202020204" pitchFamily="34" charset="0"/>
        <a:buChar char="•"/>
        <a:defRPr sz="1907" kern="1200">
          <a:solidFill>
            <a:schemeClr val="tx1"/>
          </a:solidFill>
          <a:latin typeface="+mn-lt"/>
          <a:ea typeface="+mn-ea"/>
          <a:cs typeface="+mn-cs"/>
        </a:defRPr>
      </a:lvl8pPr>
      <a:lvl9pPr marL="4119094" indent="-242301" algn="l" defTabSz="969199" rtl="0" eaLnBrk="1" latinLnBrk="0" hangingPunct="1">
        <a:lnSpc>
          <a:spcPct val="90000"/>
        </a:lnSpc>
        <a:spcBef>
          <a:spcPts val="530"/>
        </a:spcBef>
        <a:buFont typeface="Arial" panose="020B0604020202020204" pitchFamily="34" charset="0"/>
        <a:buChar char="•"/>
        <a:defRPr sz="1907" kern="1200">
          <a:solidFill>
            <a:schemeClr val="tx1"/>
          </a:solidFill>
          <a:latin typeface="+mn-lt"/>
          <a:ea typeface="+mn-ea"/>
          <a:cs typeface="+mn-cs"/>
        </a:defRPr>
      </a:lvl9pPr>
    </p:bodyStyle>
    <p:otherStyle>
      <a:defPPr>
        <a:defRPr lang="en-US"/>
      </a:defPPr>
      <a:lvl1pPr marL="0" algn="l" defTabSz="969199" rtl="0" eaLnBrk="1" latinLnBrk="0" hangingPunct="1">
        <a:defRPr sz="1907" kern="1200">
          <a:solidFill>
            <a:schemeClr val="tx1"/>
          </a:solidFill>
          <a:latin typeface="+mn-lt"/>
          <a:ea typeface="+mn-ea"/>
          <a:cs typeface="+mn-cs"/>
        </a:defRPr>
      </a:lvl1pPr>
      <a:lvl2pPr marL="484599" algn="l" defTabSz="969199" rtl="0" eaLnBrk="1" latinLnBrk="0" hangingPunct="1">
        <a:defRPr sz="1907" kern="1200">
          <a:solidFill>
            <a:schemeClr val="tx1"/>
          </a:solidFill>
          <a:latin typeface="+mn-lt"/>
          <a:ea typeface="+mn-ea"/>
          <a:cs typeface="+mn-cs"/>
        </a:defRPr>
      </a:lvl2pPr>
      <a:lvl3pPr marL="969199" algn="l" defTabSz="969199" rtl="0" eaLnBrk="1" latinLnBrk="0" hangingPunct="1">
        <a:defRPr sz="1907" kern="1200">
          <a:solidFill>
            <a:schemeClr val="tx1"/>
          </a:solidFill>
          <a:latin typeface="+mn-lt"/>
          <a:ea typeface="+mn-ea"/>
          <a:cs typeface="+mn-cs"/>
        </a:defRPr>
      </a:lvl3pPr>
      <a:lvl4pPr marL="1453798" algn="l" defTabSz="969199" rtl="0" eaLnBrk="1" latinLnBrk="0" hangingPunct="1">
        <a:defRPr sz="1907" kern="1200">
          <a:solidFill>
            <a:schemeClr val="tx1"/>
          </a:solidFill>
          <a:latin typeface="+mn-lt"/>
          <a:ea typeface="+mn-ea"/>
          <a:cs typeface="+mn-cs"/>
        </a:defRPr>
      </a:lvl4pPr>
      <a:lvl5pPr marL="1938398" algn="l" defTabSz="969199" rtl="0" eaLnBrk="1" latinLnBrk="0" hangingPunct="1">
        <a:defRPr sz="1907" kern="1200">
          <a:solidFill>
            <a:schemeClr val="tx1"/>
          </a:solidFill>
          <a:latin typeface="+mn-lt"/>
          <a:ea typeface="+mn-ea"/>
          <a:cs typeface="+mn-cs"/>
        </a:defRPr>
      </a:lvl5pPr>
      <a:lvl6pPr marL="2422997" algn="l" defTabSz="969199" rtl="0" eaLnBrk="1" latinLnBrk="0" hangingPunct="1">
        <a:defRPr sz="1907" kern="1200">
          <a:solidFill>
            <a:schemeClr val="tx1"/>
          </a:solidFill>
          <a:latin typeface="+mn-lt"/>
          <a:ea typeface="+mn-ea"/>
          <a:cs typeface="+mn-cs"/>
        </a:defRPr>
      </a:lvl6pPr>
      <a:lvl7pPr marL="2907596" algn="l" defTabSz="969199" rtl="0" eaLnBrk="1" latinLnBrk="0" hangingPunct="1">
        <a:defRPr sz="1907" kern="1200">
          <a:solidFill>
            <a:schemeClr val="tx1"/>
          </a:solidFill>
          <a:latin typeface="+mn-lt"/>
          <a:ea typeface="+mn-ea"/>
          <a:cs typeface="+mn-cs"/>
        </a:defRPr>
      </a:lvl7pPr>
      <a:lvl8pPr marL="3392196" algn="l" defTabSz="969199" rtl="0" eaLnBrk="1" latinLnBrk="0" hangingPunct="1">
        <a:defRPr sz="1907" kern="1200">
          <a:solidFill>
            <a:schemeClr val="tx1"/>
          </a:solidFill>
          <a:latin typeface="+mn-lt"/>
          <a:ea typeface="+mn-ea"/>
          <a:cs typeface="+mn-cs"/>
        </a:defRPr>
      </a:lvl8pPr>
      <a:lvl9pPr marL="3876793" algn="l" defTabSz="969199" rtl="0" eaLnBrk="1" latinLnBrk="0" hangingPunct="1">
        <a:defRPr sz="190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803" userDrawn="1">
          <p15:clr>
            <a:srgbClr val="F26B43"/>
          </p15:clr>
        </p15:guide>
        <p15:guide id="2" pos="960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image" Target="../media/image6.emf"/></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3.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5.xml"/><Relationship Id="rId1" Type="http://schemas.openxmlformats.org/officeDocument/2006/relationships/slideLayout" Target="../slideLayouts/slideLayout3.xml"/><Relationship Id="rId5" Type="http://schemas.openxmlformats.org/officeDocument/2006/relationships/chart" Target="../charts/chart6.x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15047A0-70E3-9944-F2E3-02DAFC64F232}"/>
              </a:ext>
            </a:extLst>
          </p:cNvPr>
          <p:cNvSpPr>
            <a:spLocks noGrp="1"/>
          </p:cNvSpPr>
          <p:nvPr>
            <p:ph type="body" sz="quarter" idx="10"/>
          </p:nvPr>
        </p:nvSpPr>
        <p:spPr/>
        <p:txBody>
          <a:bodyPr/>
          <a:lstStyle/>
          <a:p>
            <a:endParaRPr lang="en-US"/>
          </a:p>
        </p:txBody>
      </p:sp>
      <p:sp>
        <p:nvSpPr>
          <p:cNvPr id="4" name="Text Placeholder 3">
            <a:extLst>
              <a:ext uri="{FF2B5EF4-FFF2-40B4-BE49-F238E27FC236}">
                <a16:creationId xmlns:a16="http://schemas.microsoft.com/office/drawing/2014/main" id="{29E4C837-3778-D5A5-7904-580E24FBEC93}"/>
              </a:ext>
            </a:extLst>
          </p:cNvPr>
          <p:cNvSpPr>
            <a:spLocks noGrp="1"/>
          </p:cNvSpPr>
          <p:nvPr>
            <p:ph type="body" sz="quarter" idx="17"/>
          </p:nvPr>
        </p:nvSpPr>
        <p:spPr/>
        <p:txBody>
          <a:bodyPr/>
          <a:lstStyle/>
          <a:p>
            <a:endParaRPr lang="en-US"/>
          </a:p>
        </p:txBody>
      </p:sp>
      <p:sp>
        <p:nvSpPr>
          <p:cNvPr id="5" name="Text Placeholder 4">
            <a:extLst>
              <a:ext uri="{FF2B5EF4-FFF2-40B4-BE49-F238E27FC236}">
                <a16:creationId xmlns:a16="http://schemas.microsoft.com/office/drawing/2014/main" id="{3194FC0E-C28A-A1EC-0435-343256141BED}"/>
              </a:ext>
            </a:extLst>
          </p:cNvPr>
          <p:cNvSpPr>
            <a:spLocks noGrp="1"/>
          </p:cNvSpPr>
          <p:nvPr>
            <p:ph type="body" sz="quarter" idx="13"/>
          </p:nvPr>
        </p:nvSpPr>
        <p:spPr/>
        <p:txBody>
          <a:bodyPr/>
          <a:lstStyle/>
          <a:p>
            <a:endParaRPr lang="en-US"/>
          </a:p>
        </p:txBody>
      </p:sp>
      <p:sp>
        <p:nvSpPr>
          <p:cNvPr id="6" name="Rectangle 5">
            <a:extLst>
              <a:ext uri="{FF2B5EF4-FFF2-40B4-BE49-F238E27FC236}">
                <a16:creationId xmlns:a16="http://schemas.microsoft.com/office/drawing/2014/main" id="{5CD3DF3E-D242-C671-F01B-132194FF1261}"/>
              </a:ext>
            </a:extLst>
          </p:cNvPr>
          <p:cNvSpPr/>
          <p:nvPr/>
        </p:nvSpPr>
        <p:spPr>
          <a:xfrm>
            <a:off x="1312862" y="4332397"/>
            <a:ext cx="8766169" cy="10764707"/>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120">
              <a:solidFill>
                <a:srgbClr val="271E3D"/>
              </a:solidFill>
            </a:endParaRPr>
          </a:p>
        </p:txBody>
      </p:sp>
      <p:sp>
        <p:nvSpPr>
          <p:cNvPr id="7" name="Text Placeholder 8">
            <a:extLst>
              <a:ext uri="{FF2B5EF4-FFF2-40B4-BE49-F238E27FC236}">
                <a16:creationId xmlns:a16="http://schemas.microsoft.com/office/drawing/2014/main" id="{FB1D86ED-B1A8-DB4D-E230-F43B2F087A48}"/>
              </a:ext>
            </a:extLst>
          </p:cNvPr>
          <p:cNvSpPr txBox="1">
            <a:spLocks/>
          </p:cNvSpPr>
          <p:nvPr/>
        </p:nvSpPr>
        <p:spPr>
          <a:xfrm>
            <a:off x="1676618" y="4619890"/>
            <a:ext cx="7935352" cy="68296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chemeClr val="bg1"/>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solidFill>
                  <a:srgbClr val="271E3D"/>
                </a:solidFill>
              </a:rPr>
              <a:t>Introduction (Click to add heading here) </a:t>
            </a:r>
          </a:p>
        </p:txBody>
      </p:sp>
      <p:sp>
        <p:nvSpPr>
          <p:cNvPr id="8" name="Picture Placeholder 25">
            <a:extLst>
              <a:ext uri="{FF2B5EF4-FFF2-40B4-BE49-F238E27FC236}">
                <a16:creationId xmlns:a16="http://schemas.microsoft.com/office/drawing/2014/main" id="{9743B5AF-85A2-1D86-6788-6C9777B5E79A}"/>
              </a:ext>
            </a:extLst>
          </p:cNvPr>
          <p:cNvSpPr txBox="1">
            <a:spLocks/>
          </p:cNvSpPr>
          <p:nvPr/>
        </p:nvSpPr>
        <p:spPr>
          <a:xfrm>
            <a:off x="1676442" y="10382810"/>
            <a:ext cx="8123775" cy="4367308"/>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4201" dirty="0"/>
              <a:t>Insert your image here</a:t>
            </a:r>
          </a:p>
        </p:txBody>
      </p:sp>
      <p:sp>
        <p:nvSpPr>
          <p:cNvPr id="9" name="Text Placeholder 35">
            <a:extLst>
              <a:ext uri="{FF2B5EF4-FFF2-40B4-BE49-F238E27FC236}">
                <a16:creationId xmlns:a16="http://schemas.microsoft.com/office/drawing/2014/main" id="{1FB81162-8E87-EB83-955B-CADDE70C5E63}"/>
              </a:ext>
            </a:extLst>
          </p:cNvPr>
          <p:cNvSpPr txBox="1">
            <a:spLocks/>
          </p:cNvSpPr>
          <p:nvPr/>
        </p:nvSpPr>
        <p:spPr>
          <a:xfrm>
            <a:off x="1676443" y="5302790"/>
            <a:ext cx="8247759" cy="4367308"/>
          </a:xfrm>
          <a:prstGeom prst="rect">
            <a:avLst/>
          </a:prstGeom>
        </p:spPr>
        <p:txBody>
          <a:bodyPr lIns="0" tIns="0" rIns="0" bIns="0">
            <a:noAutofit/>
          </a:bodyPr>
          <a:lstStyle>
            <a:lvl1pPr marL="0" indent="0" algn="l" defTabSz="1950836" rtl="0" eaLnBrk="1" latinLnBrk="0" hangingPunct="1">
              <a:lnSpc>
                <a:spcPct val="90000"/>
              </a:lnSpc>
              <a:spcBef>
                <a:spcPts val="2134"/>
              </a:spcBef>
              <a:buFont typeface="Arial" panose="020B0604020202020204" pitchFamily="34" charset="0"/>
              <a:buNone/>
              <a:defRPr sz="3300" b="0" i="0" kern="1200">
                <a:solidFill>
                  <a:schemeClr val="bg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2321" dirty="0">
                <a:solidFill>
                  <a:srgbClr val="000000"/>
                </a:solidFill>
              </a:rPr>
              <a:t>Click to add your copy here. </a:t>
            </a:r>
            <a:r>
              <a:rPr lang="en-GB" sz="2321" dirty="0">
                <a:solidFill>
                  <a:srgbClr val="000000"/>
                </a:solidFill>
                <a:latin typeface="Arial" panose="020B0604020202020204" pitchFamily="34" charset="0"/>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0" name="Text Placeholder 8">
            <a:extLst>
              <a:ext uri="{FF2B5EF4-FFF2-40B4-BE49-F238E27FC236}">
                <a16:creationId xmlns:a16="http://schemas.microsoft.com/office/drawing/2014/main" id="{9C967AB4-EAC3-9593-8296-14015E311E22}"/>
              </a:ext>
            </a:extLst>
          </p:cNvPr>
          <p:cNvSpPr txBox="1">
            <a:spLocks/>
          </p:cNvSpPr>
          <p:nvPr/>
        </p:nvSpPr>
        <p:spPr>
          <a:xfrm>
            <a:off x="1282699" y="15554941"/>
            <a:ext cx="8748507" cy="68296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t>Experiment (Click to add heading here) </a:t>
            </a:r>
          </a:p>
        </p:txBody>
      </p:sp>
      <p:sp>
        <p:nvSpPr>
          <p:cNvPr id="11" name="Text Placeholder 35">
            <a:extLst>
              <a:ext uri="{FF2B5EF4-FFF2-40B4-BE49-F238E27FC236}">
                <a16:creationId xmlns:a16="http://schemas.microsoft.com/office/drawing/2014/main" id="{42A92A1E-D698-9EB4-1425-C62D62E96FF6}"/>
              </a:ext>
            </a:extLst>
          </p:cNvPr>
          <p:cNvSpPr txBox="1">
            <a:spLocks/>
          </p:cNvSpPr>
          <p:nvPr/>
        </p:nvSpPr>
        <p:spPr>
          <a:xfrm>
            <a:off x="1312863" y="16237841"/>
            <a:ext cx="8766168" cy="2973777"/>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indent="-343056">
              <a:buFont typeface="Arial" panose="020B0604020202020204" pitchFamily="34" charset="0"/>
              <a:buChar char="•"/>
              <a:defRPr/>
            </a:pPr>
            <a:r>
              <a:rPr lang="en-GB" sz="2321" dirty="0"/>
              <a:t>Text text text text text text text text text text text text text text text</a:t>
            </a:r>
          </a:p>
          <a:p>
            <a:pPr indent="-343056">
              <a:buFont typeface="Arial" panose="020B0604020202020204" pitchFamily="34" charset="0"/>
              <a:buChar char="•"/>
              <a:defRPr/>
            </a:pPr>
            <a:r>
              <a:rPr lang="en-GB" sz="2321" dirty="0"/>
              <a:t>Text text text text text text text text text</a:t>
            </a:r>
          </a:p>
          <a:p>
            <a:pPr indent="-343056">
              <a:buFont typeface="Arial" panose="020B0604020202020204" pitchFamily="34" charset="0"/>
              <a:buChar char="•"/>
              <a:defRPr/>
            </a:pPr>
            <a:r>
              <a:rPr lang="en-GB" sz="2321" dirty="0"/>
              <a:t>Text text text text text text text text text text text text</a:t>
            </a:r>
          </a:p>
          <a:p>
            <a:endParaRPr lang="en-GB" sz="2321" dirty="0"/>
          </a:p>
          <a:p>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21" dirty="0"/>
          </a:p>
        </p:txBody>
      </p:sp>
      <p:sp>
        <p:nvSpPr>
          <p:cNvPr id="12" name="Text Placeholder 8">
            <a:extLst>
              <a:ext uri="{FF2B5EF4-FFF2-40B4-BE49-F238E27FC236}">
                <a16:creationId xmlns:a16="http://schemas.microsoft.com/office/drawing/2014/main" id="{12EDA4C8-E221-8583-77B0-621C53BE43BA}"/>
              </a:ext>
            </a:extLst>
          </p:cNvPr>
          <p:cNvSpPr txBox="1">
            <a:spLocks/>
          </p:cNvSpPr>
          <p:nvPr/>
        </p:nvSpPr>
        <p:spPr>
          <a:xfrm>
            <a:off x="10670704" y="4612642"/>
            <a:ext cx="8989578" cy="68296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t>Results and Discussion (Click to add heading here) </a:t>
            </a:r>
          </a:p>
        </p:txBody>
      </p:sp>
      <p:sp>
        <p:nvSpPr>
          <p:cNvPr id="13" name="Text Placeholder 35">
            <a:extLst>
              <a:ext uri="{FF2B5EF4-FFF2-40B4-BE49-F238E27FC236}">
                <a16:creationId xmlns:a16="http://schemas.microsoft.com/office/drawing/2014/main" id="{32F0CC4E-BBBD-7065-6E7E-4D362F4E0945}"/>
              </a:ext>
            </a:extLst>
          </p:cNvPr>
          <p:cNvSpPr txBox="1">
            <a:spLocks/>
          </p:cNvSpPr>
          <p:nvPr/>
        </p:nvSpPr>
        <p:spPr>
          <a:xfrm>
            <a:off x="10670529" y="5265878"/>
            <a:ext cx="9110504" cy="7678139"/>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21" dirty="0"/>
          </a:p>
          <a:p>
            <a:pPr indent="-343056">
              <a:buFont typeface="Arial" panose="020B0604020202020204" pitchFamily="34" charset="0"/>
              <a:buChar char="•"/>
              <a:defRPr/>
            </a:pPr>
            <a:r>
              <a:rPr lang="en-GB" sz="2321" dirty="0"/>
              <a:t>Text text text text text text text text text text text text text text text</a:t>
            </a:r>
          </a:p>
          <a:p>
            <a:pPr indent="-343056">
              <a:buFont typeface="Arial" panose="020B0604020202020204" pitchFamily="34" charset="0"/>
              <a:buChar char="•"/>
              <a:defRPr/>
            </a:pPr>
            <a:r>
              <a:rPr lang="en-GB" sz="2321" dirty="0"/>
              <a:t>Text text text text text text text text text</a:t>
            </a:r>
          </a:p>
          <a:p>
            <a:pPr indent="-343056">
              <a:buFont typeface="Arial" panose="020B0604020202020204" pitchFamily="34" charset="0"/>
              <a:buChar char="•"/>
              <a:defRPr/>
            </a:pPr>
            <a:r>
              <a:rPr lang="en-GB" sz="2321" dirty="0"/>
              <a:t>Text text text text text text text text text text text text</a:t>
            </a:r>
          </a:p>
          <a:p>
            <a:endParaRPr lang="en-GB" sz="2321" dirty="0"/>
          </a:p>
          <a:p>
            <a:pPr>
              <a:defRPr/>
            </a:pPr>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sz="2321" dirty="0"/>
          </a:p>
          <a:p>
            <a:pPr>
              <a:defRPr/>
            </a:pPr>
            <a:r>
              <a:rPr lang="en-GB" sz="2321" dirty="0"/>
              <a:t>Subtitle here</a:t>
            </a:r>
          </a:p>
          <a:p>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4" name="Rectangle 13">
            <a:extLst>
              <a:ext uri="{FF2B5EF4-FFF2-40B4-BE49-F238E27FC236}">
                <a16:creationId xmlns:a16="http://schemas.microsoft.com/office/drawing/2014/main" id="{334E0AD2-78DF-218B-A319-31F46B67C66A}"/>
              </a:ext>
            </a:extLst>
          </p:cNvPr>
          <p:cNvSpPr/>
          <p:nvPr/>
        </p:nvSpPr>
        <p:spPr>
          <a:xfrm>
            <a:off x="20362056" y="14247013"/>
            <a:ext cx="8842227" cy="531159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120"/>
          </a:p>
        </p:txBody>
      </p:sp>
      <p:sp>
        <p:nvSpPr>
          <p:cNvPr id="15" name="Text Placeholder 8">
            <a:extLst>
              <a:ext uri="{FF2B5EF4-FFF2-40B4-BE49-F238E27FC236}">
                <a16:creationId xmlns:a16="http://schemas.microsoft.com/office/drawing/2014/main" id="{A01A215E-90FA-0CBD-FDE1-E29E850BE04A}"/>
              </a:ext>
            </a:extLst>
          </p:cNvPr>
          <p:cNvSpPr txBox="1">
            <a:spLocks/>
          </p:cNvSpPr>
          <p:nvPr/>
        </p:nvSpPr>
        <p:spPr>
          <a:xfrm>
            <a:off x="20725289" y="14589385"/>
            <a:ext cx="8484711" cy="682900"/>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t>Conclusion (Click to add heading here) </a:t>
            </a:r>
          </a:p>
        </p:txBody>
      </p:sp>
      <p:sp>
        <p:nvSpPr>
          <p:cNvPr id="16" name="Text Placeholder 35">
            <a:extLst>
              <a:ext uri="{FF2B5EF4-FFF2-40B4-BE49-F238E27FC236}">
                <a16:creationId xmlns:a16="http://schemas.microsoft.com/office/drawing/2014/main" id="{54C7EAE4-13C2-4FF2-CFFE-F9A426B01EEF}"/>
              </a:ext>
            </a:extLst>
          </p:cNvPr>
          <p:cNvSpPr txBox="1">
            <a:spLocks/>
          </p:cNvSpPr>
          <p:nvPr/>
        </p:nvSpPr>
        <p:spPr>
          <a:xfrm>
            <a:off x="20725115" y="15272285"/>
            <a:ext cx="8134241" cy="2997587"/>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cxnSp>
        <p:nvCxnSpPr>
          <p:cNvPr id="17" name="Straight Connector 16">
            <a:extLst>
              <a:ext uri="{FF2B5EF4-FFF2-40B4-BE49-F238E27FC236}">
                <a16:creationId xmlns:a16="http://schemas.microsoft.com/office/drawing/2014/main" id="{217026A0-FB18-7BE6-64D4-74A4331C420F}"/>
              </a:ext>
            </a:extLst>
          </p:cNvPr>
          <p:cNvCxnSpPr>
            <a:cxnSpLocks/>
          </p:cNvCxnSpPr>
          <p:nvPr/>
        </p:nvCxnSpPr>
        <p:spPr>
          <a:xfrm flipH="1">
            <a:off x="10343038" y="4351602"/>
            <a:ext cx="53640" cy="15207002"/>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aphicFrame>
        <p:nvGraphicFramePr>
          <p:cNvPr id="18" name="Chart 17">
            <a:extLst>
              <a:ext uri="{FF2B5EF4-FFF2-40B4-BE49-F238E27FC236}">
                <a16:creationId xmlns:a16="http://schemas.microsoft.com/office/drawing/2014/main" id="{3ECC5CDB-CD3C-15E4-7C28-606BC687C5AF}"/>
              </a:ext>
            </a:extLst>
          </p:cNvPr>
          <p:cNvGraphicFramePr/>
          <p:nvPr>
            <p:extLst>
              <p:ext uri="{D42A27DB-BD31-4B8C-83A1-F6EECF244321}">
                <p14:modId xmlns:p14="http://schemas.microsoft.com/office/powerpoint/2010/main" val="1047930987"/>
              </p:ext>
            </p:extLst>
          </p:nvPr>
        </p:nvGraphicFramePr>
        <p:xfrm>
          <a:off x="10637996" y="13144739"/>
          <a:ext cx="9038749" cy="4135637"/>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 Placeholder 35">
            <a:extLst>
              <a:ext uri="{FF2B5EF4-FFF2-40B4-BE49-F238E27FC236}">
                <a16:creationId xmlns:a16="http://schemas.microsoft.com/office/drawing/2014/main" id="{B1407001-B13C-F4BD-FA68-035AA4BF50D0}"/>
              </a:ext>
            </a:extLst>
          </p:cNvPr>
          <p:cNvSpPr txBox="1">
            <a:spLocks/>
          </p:cNvSpPr>
          <p:nvPr/>
        </p:nvSpPr>
        <p:spPr>
          <a:xfrm>
            <a:off x="10677420" y="17490938"/>
            <a:ext cx="9343714" cy="1720680"/>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21" dirty="0"/>
              <a:t>Subtitle here</a:t>
            </a:r>
          </a:p>
          <a:p>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grpSp>
        <p:nvGrpSpPr>
          <p:cNvPr id="20" name="Group 19">
            <a:extLst>
              <a:ext uri="{FF2B5EF4-FFF2-40B4-BE49-F238E27FC236}">
                <a16:creationId xmlns:a16="http://schemas.microsoft.com/office/drawing/2014/main" id="{AD2B2CEE-BF50-C49B-6CB3-6A8C0A75A98C}"/>
              </a:ext>
            </a:extLst>
          </p:cNvPr>
          <p:cNvGrpSpPr/>
          <p:nvPr/>
        </p:nvGrpSpPr>
        <p:grpSpPr>
          <a:xfrm>
            <a:off x="20336375" y="7167394"/>
            <a:ext cx="5833300" cy="1044667"/>
            <a:chOff x="15724188" y="28249739"/>
            <a:chExt cx="12416609" cy="2223650"/>
          </a:xfrm>
        </p:grpSpPr>
        <p:pic>
          <p:nvPicPr>
            <p:cNvPr id="21" name="Picture 20">
              <a:extLst>
                <a:ext uri="{FF2B5EF4-FFF2-40B4-BE49-F238E27FC236}">
                  <a16:creationId xmlns:a16="http://schemas.microsoft.com/office/drawing/2014/main" id="{2D035231-F86A-BEFE-C500-818B1651C543}"/>
                </a:ext>
              </a:extLst>
            </p:cNvPr>
            <p:cNvPicPr>
              <a:picLocks noChangeAspect="1"/>
            </p:cNvPicPr>
            <p:nvPr/>
          </p:nvPicPr>
          <p:blipFill>
            <a:blip r:embed="rId3"/>
            <a:stretch>
              <a:fillRect/>
            </a:stretch>
          </p:blipFill>
          <p:spPr>
            <a:xfrm>
              <a:off x="15724188" y="28249739"/>
              <a:ext cx="1038683" cy="2219005"/>
            </a:xfrm>
            <a:prstGeom prst="rect">
              <a:avLst/>
            </a:prstGeom>
          </p:spPr>
        </p:pic>
        <p:pic>
          <p:nvPicPr>
            <p:cNvPr id="22" name="Picture 21">
              <a:extLst>
                <a:ext uri="{FF2B5EF4-FFF2-40B4-BE49-F238E27FC236}">
                  <a16:creationId xmlns:a16="http://schemas.microsoft.com/office/drawing/2014/main" id="{9B42D39C-F589-CBB7-85E9-3DE13804B767}"/>
                </a:ext>
              </a:extLst>
            </p:cNvPr>
            <p:cNvPicPr>
              <a:picLocks noChangeAspect="1"/>
            </p:cNvPicPr>
            <p:nvPr/>
          </p:nvPicPr>
          <p:blipFill>
            <a:blip r:embed="rId3"/>
            <a:stretch>
              <a:fillRect/>
            </a:stretch>
          </p:blipFill>
          <p:spPr>
            <a:xfrm>
              <a:off x="16987926" y="28249739"/>
              <a:ext cx="1038683" cy="2219005"/>
            </a:xfrm>
            <a:prstGeom prst="rect">
              <a:avLst/>
            </a:prstGeom>
          </p:spPr>
        </p:pic>
        <p:pic>
          <p:nvPicPr>
            <p:cNvPr id="23" name="Picture 22">
              <a:extLst>
                <a:ext uri="{FF2B5EF4-FFF2-40B4-BE49-F238E27FC236}">
                  <a16:creationId xmlns:a16="http://schemas.microsoft.com/office/drawing/2014/main" id="{85ACAB5B-07AB-B7B9-E2E8-1D134F6372AD}"/>
                </a:ext>
              </a:extLst>
            </p:cNvPr>
            <p:cNvPicPr>
              <a:picLocks noChangeAspect="1"/>
            </p:cNvPicPr>
            <p:nvPr/>
          </p:nvPicPr>
          <p:blipFill>
            <a:blip r:embed="rId3"/>
            <a:stretch>
              <a:fillRect/>
            </a:stretch>
          </p:blipFill>
          <p:spPr>
            <a:xfrm>
              <a:off x="18251664" y="28249739"/>
              <a:ext cx="1038683" cy="2219005"/>
            </a:xfrm>
            <a:prstGeom prst="rect">
              <a:avLst/>
            </a:prstGeom>
          </p:spPr>
        </p:pic>
        <p:pic>
          <p:nvPicPr>
            <p:cNvPr id="24" name="Picture 23">
              <a:extLst>
                <a:ext uri="{FF2B5EF4-FFF2-40B4-BE49-F238E27FC236}">
                  <a16:creationId xmlns:a16="http://schemas.microsoft.com/office/drawing/2014/main" id="{D032931E-BCE2-F78A-91EB-F08789B55C15}"/>
                </a:ext>
              </a:extLst>
            </p:cNvPr>
            <p:cNvPicPr>
              <a:picLocks noChangeAspect="1"/>
            </p:cNvPicPr>
            <p:nvPr/>
          </p:nvPicPr>
          <p:blipFill>
            <a:blip r:embed="rId3"/>
            <a:stretch>
              <a:fillRect/>
            </a:stretch>
          </p:blipFill>
          <p:spPr>
            <a:xfrm>
              <a:off x="19516473" y="28249739"/>
              <a:ext cx="1038683" cy="2219005"/>
            </a:xfrm>
            <a:prstGeom prst="rect">
              <a:avLst/>
            </a:prstGeom>
          </p:spPr>
        </p:pic>
        <p:pic>
          <p:nvPicPr>
            <p:cNvPr id="25" name="Picture 24">
              <a:extLst>
                <a:ext uri="{FF2B5EF4-FFF2-40B4-BE49-F238E27FC236}">
                  <a16:creationId xmlns:a16="http://schemas.microsoft.com/office/drawing/2014/main" id="{9E328373-6753-FCFD-6802-1B36ECCE7A45}"/>
                </a:ext>
              </a:extLst>
            </p:cNvPr>
            <p:cNvPicPr>
              <a:picLocks noChangeAspect="1"/>
            </p:cNvPicPr>
            <p:nvPr/>
          </p:nvPicPr>
          <p:blipFill>
            <a:blip r:embed="rId4"/>
            <a:stretch>
              <a:fillRect/>
            </a:stretch>
          </p:blipFill>
          <p:spPr>
            <a:xfrm>
              <a:off x="20777138" y="28254385"/>
              <a:ext cx="1038683" cy="2219004"/>
            </a:xfrm>
            <a:prstGeom prst="rect">
              <a:avLst/>
            </a:prstGeom>
          </p:spPr>
        </p:pic>
        <p:pic>
          <p:nvPicPr>
            <p:cNvPr id="26" name="Picture 25">
              <a:extLst>
                <a:ext uri="{FF2B5EF4-FFF2-40B4-BE49-F238E27FC236}">
                  <a16:creationId xmlns:a16="http://schemas.microsoft.com/office/drawing/2014/main" id="{0AAC8139-0920-B395-B298-CD8DA7D8E001}"/>
                </a:ext>
              </a:extLst>
            </p:cNvPr>
            <p:cNvPicPr>
              <a:picLocks noChangeAspect="1"/>
            </p:cNvPicPr>
            <p:nvPr/>
          </p:nvPicPr>
          <p:blipFill>
            <a:blip r:embed="rId4"/>
            <a:stretch>
              <a:fillRect/>
            </a:stretch>
          </p:blipFill>
          <p:spPr>
            <a:xfrm>
              <a:off x="22044829" y="28254385"/>
              <a:ext cx="1038683" cy="2219004"/>
            </a:xfrm>
            <a:prstGeom prst="rect">
              <a:avLst/>
            </a:prstGeom>
          </p:spPr>
        </p:pic>
        <p:pic>
          <p:nvPicPr>
            <p:cNvPr id="27" name="Picture 26">
              <a:extLst>
                <a:ext uri="{FF2B5EF4-FFF2-40B4-BE49-F238E27FC236}">
                  <a16:creationId xmlns:a16="http://schemas.microsoft.com/office/drawing/2014/main" id="{74E35A2C-FF4B-0B75-8C62-DE9155E81392}"/>
                </a:ext>
              </a:extLst>
            </p:cNvPr>
            <p:cNvPicPr>
              <a:picLocks noChangeAspect="1"/>
            </p:cNvPicPr>
            <p:nvPr/>
          </p:nvPicPr>
          <p:blipFill>
            <a:blip r:embed="rId4"/>
            <a:stretch>
              <a:fillRect/>
            </a:stretch>
          </p:blipFill>
          <p:spPr>
            <a:xfrm>
              <a:off x="23312520" y="28254385"/>
              <a:ext cx="1038683" cy="2219004"/>
            </a:xfrm>
            <a:prstGeom prst="rect">
              <a:avLst/>
            </a:prstGeom>
          </p:spPr>
        </p:pic>
        <p:pic>
          <p:nvPicPr>
            <p:cNvPr id="28" name="Picture 27">
              <a:extLst>
                <a:ext uri="{FF2B5EF4-FFF2-40B4-BE49-F238E27FC236}">
                  <a16:creationId xmlns:a16="http://schemas.microsoft.com/office/drawing/2014/main" id="{743F806A-AAF8-526C-FBE4-FB672C891428}"/>
                </a:ext>
              </a:extLst>
            </p:cNvPr>
            <p:cNvPicPr>
              <a:picLocks noChangeAspect="1"/>
            </p:cNvPicPr>
            <p:nvPr/>
          </p:nvPicPr>
          <p:blipFill>
            <a:blip r:embed="rId4"/>
            <a:stretch>
              <a:fillRect/>
            </a:stretch>
          </p:blipFill>
          <p:spPr>
            <a:xfrm>
              <a:off x="24559430" y="28249740"/>
              <a:ext cx="1038683" cy="2219004"/>
            </a:xfrm>
            <a:prstGeom prst="rect">
              <a:avLst/>
            </a:prstGeom>
          </p:spPr>
        </p:pic>
        <p:pic>
          <p:nvPicPr>
            <p:cNvPr id="29" name="Picture 28">
              <a:extLst>
                <a:ext uri="{FF2B5EF4-FFF2-40B4-BE49-F238E27FC236}">
                  <a16:creationId xmlns:a16="http://schemas.microsoft.com/office/drawing/2014/main" id="{B99F2C74-3684-BB04-8490-D64DC6552188}"/>
                </a:ext>
              </a:extLst>
            </p:cNvPr>
            <p:cNvPicPr>
              <a:picLocks noChangeAspect="1"/>
            </p:cNvPicPr>
            <p:nvPr/>
          </p:nvPicPr>
          <p:blipFill>
            <a:blip r:embed="rId4"/>
            <a:stretch>
              <a:fillRect/>
            </a:stretch>
          </p:blipFill>
          <p:spPr>
            <a:xfrm>
              <a:off x="25828376" y="28249740"/>
              <a:ext cx="1038683" cy="2219004"/>
            </a:xfrm>
            <a:prstGeom prst="rect">
              <a:avLst/>
            </a:prstGeom>
          </p:spPr>
        </p:pic>
        <p:pic>
          <p:nvPicPr>
            <p:cNvPr id="30" name="Picture 29">
              <a:extLst>
                <a:ext uri="{FF2B5EF4-FFF2-40B4-BE49-F238E27FC236}">
                  <a16:creationId xmlns:a16="http://schemas.microsoft.com/office/drawing/2014/main" id="{B7D45945-A2FC-EDB6-CDE5-12E9E43BA75A}"/>
                </a:ext>
              </a:extLst>
            </p:cNvPr>
            <p:cNvPicPr>
              <a:picLocks noChangeAspect="1"/>
            </p:cNvPicPr>
            <p:nvPr/>
          </p:nvPicPr>
          <p:blipFill>
            <a:blip r:embed="rId4"/>
            <a:stretch>
              <a:fillRect/>
            </a:stretch>
          </p:blipFill>
          <p:spPr>
            <a:xfrm>
              <a:off x="27102114" y="28249740"/>
              <a:ext cx="1038683" cy="2219004"/>
            </a:xfrm>
            <a:prstGeom prst="rect">
              <a:avLst/>
            </a:prstGeom>
          </p:spPr>
        </p:pic>
      </p:grpSp>
      <p:sp>
        <p:nvSpPr>
          <p:cNvPr id="31" name="Text Placeholder 35">
            <a:extLst>
              <a:ext uri="{FF2B5EF4-FFF2-40B4-BE49-F238E27FC236}">
                <a16:creationId xmlns:a16="http://schemas.microsoft.com/office/drawing/2014/main" id="{70B0CF88-7979-A68C-C4F2-2C7F3740FE8D}"/>
              </a:ext>
            </a:extLst>
          </p:cNvPr>
          <p:cNvSpPr txBox="1">
            <a:spLocks/>
          </p:cNvSpPr>
          <p:nvPr/>
        </p:nvSpPr>
        <p:spPr>
          <a:xfrm>
            <a:off x="20374554" y="5290898"/>
            <a:ext cx="8829729" cy="1720680"/>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32" name="Picture Placeholder 25">
            <a:extLst>
              <a:ext uri="{FF2B5EF4-FFF2-40B4-BE49-F238E27FC236}">
                <a16:creationId xmlns:a16="http://schemas.microsoft.com/office/drawing/2014/main" id="{7EB87924-3D14-8AB1-E6B7-644C17DA27E3}"/>
              </a:ext>
            </a:extLst>
          </p:cNvPr>
          <p:cNvSpPr txBox="1">
            <a:spLocks/>
          </p:cNvSpPr>
          <p:nvPr/>
        </p:nvSpPr>
        <p:spPr>
          <a:xfrm>
            <a:off x="20364240" y="9424495"/>
            <a:ext cx="4270684" cy="4210287"/>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4201" dirty="0"/>
              <a:t>Insert your </a:t>
            </a:r>
            <a:br>
              <a:rPr lang="en-US" sz="4201" dirty="0"/>
            </a:br>
            <a:r>
              <a:rPr lang="en-US" sz="4201" dirty="0"/>
              <a:t>image here</a:t>
            </a:r>
          </a:p>
        </p:txBody>
      </p:sp>
      <p:sp>
        <p:nvSpPr>
          <p:cNvPr id="33" name="Picture Placeholder 25">
            <a:extLst>
              <a:ext uri="{FF2B5EF4-FFF2-40B4-BE49-F238E27FC236}">
                <a16:creationId xmlns:a16="http://schemas.microsoft.com/office/drawing/2014/main" id="{4A93C7B5-01F1-264E-7C1D-92840E15758C}"/>
              </a:ext>
            </a:extLst>
          </p:cNvPr>
          <p:cNvSpPr txBox="1">
            <a:spLocks/>
          </p:cNvSpPr>
          <p:nvPr/>
        </p:nvSpPr>
        <p:spPr>
          <a:xfrm>
            <a:off x="24933599" y="9405706"/>
            <a:ext cx="4270684" cy="4210287"/>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4201" dirty="0"/>
              <a:t>Insert your </a:t>
            </a:r>
            <a:br>
              <a:rPr lang="en-US" sz="4201" dirty="0"/>
            </a:br>
            <a:r>
              <a:rPr lang="en-US" sz="4201" dirty="0"/>
              <a:t>image here</a:t>
            </a:r>
          </a:p>
        </p:txBody>
      </p:sp>
      <p:cxnSp>
        <p:nvCxnSpPr>
          <p:cNvPr id="34" name="Straight Connector 33">
            <a:extLst>
              <a:ext uri="{FF2B5EF4-FFF2-40B4-BE49-F238E27FC236}">
                <a16:creationId xmlns:a16="http://schemas.microsoft.com/office/drawing/2014/main" id="{D11256FD-1D7E-7AF7-6338-BD0C1C115908}"/>
              </a:ext>
            </a:extLst>
          </p:cNvPr>
          <p:cNvCxnSpPr>
            <a:cxnSpLocks/>
          </p:cNvCxnSpPr>
          <p:nvPr/>
        </p:nvCxnSpPr>
        <p:spPr>
          <a:xfrm flipH="1">
            <a:off x="20047958" y="4326865"/>
            <a:ext cx="53640" cy="15207002"/>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sp>
        <p:nvSpPr>
          <p:cNvPr id="35" name="Text Placeholder 8">
            <a:extLst>
              <a:ext uri="{FF2B5EF4-FFF2-40B4-BE49-F238E27FC236}">
                <a16:creationId xmlns:a16="http://schemas.microsoft.com/office/drawing/2014/main" id="{ACC21CF0-0B25-0BF5-E6DB-45405897E829}"/>
              </a:ext>
            </a:extLst>
          </p:cNvPr>
          <p:cNvSpPr txBox="1">
            <a:spLocks/>
          </p:cNvSpPr>
          <p:nvPr/>
        </p:nvSpPr>
        <p:spPr>
          <a:xfrm>
            <a:off x="20377963" y="4612642"/>
            <a:ext cx="8989578" cy="68296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t>Results and Discussion (Click to add heading here) </a:t>
            </a:r>
          </a:p>
        </p:txBody>
      </p:sp>
      <p:graphicFrame>
        <p:nvGraphicFramePr>
          <p:cNvPr id="36" name="Chart 35">
            <a:extLst>
              <a:ext uri="{FF2B5EF4-FFF2-40B4-BE49-F238E27FC236}">
                <a16:creationId xmlns:a16="http://schemas.microsoft.com/office/drawing/2014/main" id="{475EB5F9-8CB9-D473-16A3-34D7927C5282}"/>
              </a:ext>
            </a:extLst>
          </p:cNvPr>
          <p:cNvGraphicFramePr/>
          <p:nvPr>
            <p:extLst>
              <p:ext uri="{D42A27DB-BD31-4B8C-83A1-F6EECF244321}">
                <p14:modId xmlns:p14="http://schemas.microsoft.com/office/powerpoint/2010/main" val="801498109"/>
              </p:ext>
            </p:extLst>
          </p:nvPr>
        </p:nvGraphicFramePr>
        <p:xfrm>
          <a:off x="26391615" y="6402223"/>
          <a:ext cx="3223563" cy="2787512"/>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a:extLst>
              <a:ext uri="{FF2B5EF4-FFF2-40B4-BE49-F238E27FC236}">
                <a16:creationId xmlns:a16="http://schemas.microsoft.com/office/drawing/2014/main" id="{E2E819BF-C532-39FA-D37C-79C97E95B267}"/>
              </a:ext>
            </a:extLst>
          </p:cNvPr>
          <p:cNvSpPr txBox="1"/>
          <p:nvPr/>
        </p:nvSpPr>
        <p:spPr>
          <a:xfrm>
            <a:off x="-6318792" y="835798"/>
            <a:ext cx="5565844" cy="3697679"/>
          </a:xfrm>
          <a:prstGeom prst="rect">
            <a:avLst/>
          </a:prstGeom>
          <a:noFill/>
        </p:spPr>
        <p:txBody>
          <a:bodyPr wrap="square" rtlCol="0">
            <a:spAutoFit/>
          </a:bodyPr>
          <a:lstStyle/>
          <a:p>
            <a:r>
              <a:rPr lang="en-US" dirty="0"/>
              <a:t>Please keep all images and text within the orange guides</a:t>
            </a:r>
          </a:p>
        </p:txBody>
      </p:sp>
    </p:spTree>
    <p:extLst>
      <p:ext uri="{BB962C8B-B14F-4D97-AF65-F5344CB8AC3E}">
        <p14:creationId xmlns:p14="http://schemas.microsoft.com/office/powerpoint/2010/main" val="1441066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018206-EB3E-C9AF-C70A-A02B11090D91}"/>
              </a:ext>
            </a:extLst>
          </p:cNvPr>
          <p:cNvSpPr>
            <a:spLocks noGrp="1"/>
          </p:cNvSpPr>
          <p:nvPr>
            <p:ph type="body" sz="quarter" idx="10"/>
          </p:nvPr>
        </p:nvSpPr>
        <p:spPr/>
        <p:txBody>
          <a:bodyPr/>
          <a:lstStyle/>
          <a:p>
            <a:endParaRPr lang="en-US"/>
          </a:p>
        </p:txBody>
      </p:sp>
      <p:sp>
        <p:nvSpPr>
          <p:cNvPr id="4" name="Text Placeholder 3">
            <a:extLst>
              <a:ext uri="{FF2B5EF4-FFF2-40B4-BE49-F238E27FC236}">
                <a16:creationId xmlns:a16="http://schemas.microsoft.com/office/drawing/2014/main" id="{8D995E31-6F9D-8E47-F1AC-1559B6DB3F1F}"/>
              </a:ext>
            </a:extLst>
          </p:cNvPr>
          <p:cNvSpPr>
            <a:spLocks noGrp="1"/>
          </p:cNvSpPr>
          <p:nvPr>
            <p:ph type="body" sz="quarter" idx="17"/>
          </p:nvPr>
        </p:nvSpPr>
        <p:spPr/>
        <p:txBody>
          <a:bodyPr/>
          <a:lstStyle/>
          <a:p>
            <a:endParaRPr lang="en-US"/>
          </a:p>
        </p:txBody>
      </p:sp>
      <p:sp>
        <p:nvSpPr>
          <p:cNvPr id="5" name="Text Placeholder 4">
            <a:extLst>
              <a:ext uri="{FF2B5EF4-FFF2-40B4-BE49-F238E27FC236}">
                <a16:creationId xmlns:a16="http://schemas.microsoft.com/office/drawing/2014/main" id="{03E13780-BCA1-2C04-8CDB-59043D84AC9B}"/>
              </a:ext>
            </a:extLst>
          </p:cNvPr>
          <p:cNvSpPr>
            <a:spLocks noGrp="1"/>
          </p:cNvSpPr>
          <p:nvPr>
            <p:ph type="body" sz="quarter" idx="13"/>
          </p:nvPr>
        </p:nvSpPr>
        <p:spPr/>
        <p:txBody>
          <a:bodyPr/>
          <a:lstStyle/>
          <a:p>
            <a:endParaRPr lang="en-US"/>
          </a:p>
        </p:txBody>
      </p:sp>
      <p:sp>
        <p:nvSpPr>
          <p:cNvPr id="6" name="Rectangle 5">
            <a:extLst>
              <a:ext uri="{FF2B5EF4-FFF2-40B4-BE49-F238E27FC236}">
                <a16:creationId xmlns:a16="http://schemas.microsoft.com/office/drawing/2014/main" id="{7551605B-6BC0-C1B9-A66E-582C01E54F88}"/>
              </a:ext>
            </a:extLst>
          </p:cNvPr>
          <p:cNvSpPr/>
          <p:nvPr/>
        </p:nvSpPr>
        <p:spPr>
          <a:xfrm>
            <a:off x="1312862" y="4332397"/>
            <a:ext cx="8766169" cy="10764707"/>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120">
              <a:solidFill>
                <a:srgbClr val="271E3D"/>
              </a:solidFill>
            </a:endParaRPr>
          </a:p>
        </p:txBody>
      </p:sp>
      <p:sp>
        <p:nvSpPr>
          <p:cNvPr id="7" name="Text Placeholder 8">
            <a:extLst>
              <a:ext uri="{FF2B5EF4-FFF2-40B4-BE49-F238E27FC236}">
                <a16:creationId xmlns:a16="http://schemas.microsoft.com/office/drawing/2014/main" id="{EEFCA89E-844A-D663-B8F3-E642C3F851B0}"/>
              </a:ext>
            </a:extLst>
          </p:cNvPr>
          <p:cNvSpPr txBox="1">
            <a:spLocks/>
          </p:cNvSpPr>
          <p:nvPr/>
        </p:nvSpPr>
        <p:spPr>
          <a:xfrm>
            <a:off x="1676618" y="4619890"/>
            <a:ext cx="7935352" cy="68296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chemeClr val="bg1"/>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solidFill>
                  <a:srgbClr val="271E3D"/>
                </a:solidFill>
              </a:rPr>
              <a:t>Introduction (Click to add heading here) </a:t>
            </a:r>
          </a:p>
        </p:txBody>
      </p:sp>
      <p:sp>
        <p:nvSpPr>
          <p:cNvPr id="8" name="Picture Placeholder 25">
            <a:extLst>
              <a:ext uri="{FF2B5EF4-FFF2-40B4-BE49-F238E27FC236}">
                <a16:creationId xmlns:a16="http://schemas.microsoft.com/office/drawing/2014/main" id="{1253F12F-9D61-F49A-A425-FF6D7508C5E3}"/>
              </a:ext>
            </a:extLst>
          </p:cNvPr>
          <p:cNvSpPr txBox="1">
            <a:spLocks/>
          </p:cNvSpPr>
          <p:nvPr/>
        </p:nvSpPr>
        <p:spPr>
          <a:xfrm>
            <a:off x="1676442" y="10382810"/>
            <a:ext cx="8123775" cy="4367308"/>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4201" dirty="0"/>
              <a:t>Insert your image here</a:t>
            </a:r>
          </a:p>
        </p:txBody>
      </p:sp>
      <p:sp>
        <p:nvSpPr>
          <p:cNvPr id="9" name="Text Placeholder 35">
            <a:extLst>
              <a:ext uri="{FF2B5EF4-FFF2-40B4-BE49-F238E27FC236}">
                <a16:creationId xmlns:a16="http://schemas.microsoft.com/office/drawing/2014/main" id="{A43BEE13-7FE6-17F8-3F49-D0A1D15C5D07}"/>
              </a:ext>
            </a:extLst>
          </p:cNvPr>
          <p:cNvSpPr txBox="1">
            <a:spLocks/>
          </p:cNvSpPr>
          <p:nvPr/>
        </p:nvSpPr>
        <p:spPr>
          <a:xfrm>
            <a:off x="1676443" y="5302790"/>
            <a:ext cx="8247759" cy="4367308"/>
          </a:xfrm>
          <a:prstGeom prst="rect">
            <a:avLst/>
          </a:prstGeom>
        </p:spPr>
        <p:txBody>
          <a:bodyPr lIns="0" tIns="0" rIns="0" bIns="0">
            <a:noAutofit/>
          </a:bodyPr>
          <a:lstStyle>
            <a:lvl1pPr marL="0" indent="0" algn="l" defTabSz="1950836" rtl="0" eaLnBrk="1" latinLnBrk="0" hangingPunct="1">
              <a:lnSpc>
                <a:spcPct val="90000"/>
              </a:lnSpc>
              <a:spcBef>
                <a:spcPts val="2134"/>
              </a:spcBef>
              <a:buFont typeface="Arial" panose="020B0604020202020204" pitchFamily="34" charset="0"/>
              <a:buNone/>
              <a:defRPr sz="3300" b="0" i="0" kern="1200">
                <a:solidFill>
                  <a:schemeClr val="bg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2321" dirty="0">
                <a:solidFill>
                  <a:srgbClr val="000000"/>
                </a:solidFill>
              </a:rPr>
              <a:t>Click to add your copy here. </a:t>
            </a:r>
            <a:r>
              <a:rPr lang="en-GB" sz="2321" dirty="0">
                <a:solidFill>
                  <a:srgbClr val="000000"/>
                </a:solidFill>
                <a:latin typeface="Arial" panose="020B0604020202020204" pitchFamily="34" charset="0"/>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0" name="Text Placeholder 8">
            <a:extLst>
              <a:ext uri="{FF2B5EF4-FFF2-40B4-BE49-F238E27FC236}">
                <a16:creationId xmlns:a16="http://schemas.microsoft.com/office/drawing/2014/main" id="{EB905682-67E4-3F51-5C64-5A88C20C6C05}"/>
              </a:ext>
            </a:extLst>
          </p:cNvPr>
          <p:cNvSpPr txBox="1">
            <a:spLocks/>
          </p:cNvSpPr>
          <p:nvPr/>
        </p:nvSpPr>
        <p:spPr>
          <a:xfrm>
            <a:off x="1282699" y="15554941"/>
            <a:ext cx="8748507" cy="68296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t>Experiment (Click to add heading here) </a:t>
            </a:r>
          </a:p>
        </p:txBody>
      </p:sp>
      <p:sp>
        <p:nvSpPr>
          <p:cNvPr id="11" name="Text Placeholder 35">
            <a:extLst>
              <a:ext uri="{FF2B5EF4-FFF2-40B4-BE49-F238E27FC236}">
                <a16:creationId xmlns:a16="http://schemas.microsoft.com/office/drawing/2014/main" id="{805BF6DE-BFF8-A6EF-E93C-9EE82DBBBB55}"/>
              </a:ext>
            </a:extLst>
          </p:cNvPr>
          <p:cNvSpPr txBox="1">
            <a:spLocks/>
          </p:cNvSpPr>
          <p:nvPr/>
        </p:nvSpPr>
        <p:spPr>
          <a:xfrm>
            <a:off x="1312863" y="16237841"/>
            <a:ext cx="8766168" cy="2973777"/>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indent="-343056">
              <a:buFont typeface="Arial" panose="020B0604020202020204" pitchFamily="34" charset="0"/>
              <a:buChar char="•"/>
              <a:defRPr/>
            </a:pPr>
            <a:r>
              <a:rPr lang="en-GB" sz="2321" dirty="0"/>
              <a:t>Text text text text text text text text text text text text text text text</a:t>
            </a:r>
          </a:p>
          <a:p>
            <a:pPr indent="-343056">
              <a:buFont typeface="Arial" panose="020B0604020202020204" pitchFamily="34" charset="0"/>
              <a:buChar char="•"/>
              <a:defRPr/>
            </a:pPr>
            <a:r>
              <a:rPr lang="en-GB" sz="2321" dirty="0"/>
              <a:t>Text text text text text text text text text</a:t>
            </a:r>
          </a:p>
          <a:p>
            <a:pPr indent="-343056">
              <a:buFont typeface="Arial" panose="020B0604020202020204" pitchFamily="34" charset="0"/>
              <a:buChar char="•"/>
              <a:defRPr/>
            </a:pPr>
            <a:r>
              <a:rPr lang="en-GB" sz="2321" dirty="0"/>
              <a:t>Text text text text text text text text text text text text</a:t>
            </a:r>
          </a:p>
          <a:p>
            <a:endParaRPr lang="en-GB" sz="2321" dirty="0"/>
          </a:p>
          <a:p>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21" dirty="0"/>
          </a:p>
        </p:txBody>
      </p:sp>
      <p:sp>
        <p:nvSpPr>
          <p:cNvPr id="12" name="Text Placeholder 8">
            <a:extLst>
              <a:ext uri="{FF2B5EF4-FFF2-40B4-BE49-F238E27FC236}">
                <a16:creationId xmlns:a16="http://schemas.microsoft.com/office/drawing/2014/main" id="{E821FE46-CA04-6AAA-E5ED-972079CEB524}"/>
              </a:ext>
            </a:extLst>
          </p:cNvPr>
          <p:cNvSpPr txBox="1">
            <a:spLocks/>
          </p:cNvSpPr>
          <p:nvPr/>
        </p:nvSpPr>
        <p:spPr>
          <a:xfrm>
            <a:off x="10670704" y="4612642"/>
            <a:ext cx="8989578" cy="68296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t>Results and Discussion (Click to add heading here) </a:t>
            </a:r>
          </a:p>
        </p:txBody>
      </p:sp>
      <p:sp>
        <p:nvSpPr>
          <p:cNvPr id="13" name="Text Placeholder 35">
            <a:extLst>
              <a:ext uri="{FF2B5EF4-FFF2-40B4-BE49-F238E27FC236}">
                <a16:creationId xmlns:a16="http://schemas.microsoft.com/office/drawing/2014/main" id="{44A3C17C-9C02-0161-E507-23B6D1BE3D14}"/>
              </a:ext>
            </a:extLst>
          </p:cNvPr>
          <p:cNvSpPr txBox="1">
            <a:spLocks/>
          </p:cNvSpPr>
          <p:nvPr/>
        </p:nvSpPr>
        <p:spPr>
          <a:xfrm>
            <a:off x="10670529" y="5265878"/>
            <a:ext cx="9110504" cy="7678139"/>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21" dirty="0"/>
          </a:p>
          <a:p>
            <a:pPr indent="-343056">
              <a:buFont typeface="Arial" panose="020B0604020202020204" pitchFamily="34" charset="0"/>
              <a:buChar char="•"/>
              <a:defRPr/>
            </a:pPr>
            <a:r>
              <a:rPr lang="en-GB" sz="2321" dirty="0"/>
              <a:t>Text text text text text text text text text text text text text text text</a:t>
            </a:r>
          </a:p>
          <a:p>
            <a:pPr indent="-343056">
              <a:buFont typeface="Arial" panose="020B0604020202020204" pitchFamily="34" charset="0"/>
              <a:buChar char="•"/>
              <a:defRPr/>
            </a:pPr>
            <a:r>
              <a:rPr lang="en-GB" sz="2321" dirty="0"/>
              <a:t>Text text text text text text text text text</a:t>
            </a:r>
          </a:p>
          <a:p>
            <a:pPr indent="-343056">
              <a:buFont typeface="Arial" panose="020B0604020202020204" pitchFamily="34" charset="0"/>
              <a:buChar char="•"/>
              <a:defRPr/>
            </a:pPr>
            <a:r>
              <a:rPr lang="en-GB" sz="2321" dirty="0"/>
              <a:t>Text text text text text text text text text text text text</a:t>
            </a:r>
          </a:p>
          <a:p>
            <a:endParaRPr lang="en-GB" sz="2321" dirty="0"/>
          </a:p>
          <a:p>
            <a:pPr>
              <a:defRPr/>
            </a:pPr>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sz="2321" dirty="0"/>
          </a:p>
          <a:p>
            <a:pPr>
              <a:defRPr/>
            </a:pPr>
            <a:r>
              <a:rPr lang="en-GB" sz="2321" dirty="0"/>
              <a:t>Subtitle here</a:t>
            </a:r>
          </a:p>
          <a:p>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4" name="Rectangle 13">
            <a:extLst>
              <a:ext uri="{FF2B5EF4-FFF2-40B4-BE49-F238E27FC236}">
                <a16:creationId xmlns:a16="http://schemas.microsoft.com/office/drawing/2014/main" id="{6C9C412F-4B2D-09CC-2AEE-A5888B991800}"/>
              </a:ext>
            </a:extLst>
          </p:cNvPr>
          <p:cNvSpPr/>
          <p:nvPr/>
        </p:nvSpPr>
        <p:spPr>
          <a:xfrm>
            <a:off x="20362056" y="14247013"/>
            <a:ext cx="8842227" cy="5311591"/>
          </a:xfrm>
          <a:prstGeom prst="rect">
            <a:avLst/>
          </a:prstGeom>
          <a:solidFill>
            <a:srgbClr val="271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120"/>
          </a:p>
        </p:txBody>
      </p:sp>
      <p:sp>
        <p:nvSpPr>
          <p:cNvPr id="15" name="Text Placeholder 8">
            <a:extLst>
              <a:ext uri="{FF2B5EF4-FFF2-40B4-BE49-F238E27FC236}">
                <a16:creationId xmlns:a16="http://schemas.microsoft.com/office/drawing/2014/main" id="{33B91F9D-82F7-7F12-FA36-3B290183D020}"/>
              </a:ext>
            </a:extLst>
          </p:cNvPr>
          <p:cNvSpPr txBox="1">
            <a:spLocks/>
          </p:cNvSpPr>
          <p:nvPr/>
        </p:nvSpPr>
        <p:spPr>
          <a:xfrm>
            <a:off x="20725289" y="14589385"/>
            <a:ext cx="8484711" cy="682900"/>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solidFill>
                  <a:schemeClr val="bg1"/>
                </a:solidFill>
              </a:rPr>
              <a:t>Conclusion (Click to add heading here) </a:t>
            </a:r>
          </a:p>
        </p:txBody>
      </p:sp>
      <p:sp>
        <p:nvSpPr>
          <p:cNvPr id="16" name="Text Placeholder 35">
            <a:extLst>
              <a:ext uri="{FF2B5EF4-FFF2-40B4-BE49-F238E27FC236}">
                <a16:creationId xmlns:a16="http://schemas.microsoft.com/office/drawing/2014/main" id="{E8EA6379-3851-E937-26A5-CC6DD2BB4C9D}"/>
              </a:ext>
            </a:extLst>
          </p:cNvPr>
          <p:cNvSpPr txBox="1">
            <a:spLocks/>
          </p:cNvSpPr>
          <p:nvPr/>
        </p:nvSpPr>
        <p:spPr>
          <a:xfrm>
            <a:off x="20725115" y="15272285"/>
            <a:ext cx="8134241" cy="2997587"/>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21" dirty="0">
                <a:solidFill>
                  <a:schemeClr val="bg1"/>
                </a:solidFill>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r>
              <a:rPr lang="en-GB" sz="2321" dirty="0">
                <a:solidFill>
                  <a:schemeClr val="bg1"/>
                </a:solidFill>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cxnSp>
        <p:nvCxnSpPr>
          <p:cNvPr id="17" name="Straight Connector 16">
            <a:extLst>
              <a:ext uri="{FF2B5EF4-FFF2-40B4-BE49-F238E27FC236}">
                <a16:creationId xmlns:a16="http://schemas.microsoft.com/office/drawing/2014/main" id="{CDC5F6C0-E4BE-2560-54E4-ABE389B5A4FC}"/>
              </a:ext>
            </a:extLst>
          </p:cNvPr>
          <p:cNvCxnSpPr>
            <a:cxnSpLocks/>
          </p:cNvCxnSpPr>
          <p:nvPr/>
        </p:nvCxnSpPr>
        <p:spPr>
          <a:xfrm flipH="1">
            <a:off x="10343038" y="4351602"/>
            <a:ext cx="53640" cy="15207002"/>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aphicFrame>
        <p:nvGraphicFramePr>
          <p:cNvPr id="18" name="Chart 17">
            <a:extLst>
              <a:ext uri="{FF2B5EF4-FFF2-40B4-BE49-F238E27FC236}">
                <a16:creationId xmlns:a16="http://schemas.microsoft.com/office/drawing/2014/main" id="{5F334970-3B6C-29C9-10D5-CB417432BECA}"/>
              </a:ext>
            </a:extLst>
          </p:cNvPr>
          <p:cNvGraphicFramePr/>
          <p:nvPr>
            <p:extLst>
              <p:ext uri="{D42A27DB-BD31-4B8C-83A1-F6EECF244321}">
                <p14:modId xmlns:p14="http://schemas.microsoft.com/office/powerpoint/2010/main" val="452591839"/>
              </p:ext>
            </p:extLst>
          </p:nvPr>
        </p:nvGraphicFramePr>
        <p:xfrm>
          <a:off x="10637996" y="13144739"/>
          <a:ext cx="9038749" cy="4135637"/>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 Placeholder 35">
            <a:extLst>
              <a:ext uri="{FF2B5EF4-FFF2-40B4-BE49-F238E27FC236}">
                <a16:creationId xmlns:a16="http://schemas.microsoft.com/office/drawing/2014/main" id="{E9DB8C54-7A35-9A94-4B19-98D18D438F3F}"/>
              </a:ext>
            </a:extLst>
          </p:cNvPr>
          <p:cNvSpPr txBox="1">
            <a:spLocks/>
          </p:cNvSpPr>
          <p:nvPr/>
        </p:nvSpPr>
        <p:spPr>
          <a:xfrm>
            <a:off x="10677420" y="17490938"/>
            <a:ext cx="9343714" cy="1720680"/>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21" dirty="0"/>
              <a:t>Subtitle here</a:t>
            </a:r>
          </a:p>
          <a:p>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grpSp>
        <p:nvGrpSpPr>
          <p:cNvPr id="20" name="Group 19">
            <a:extLst>
              <a:ext uri="{FF2B5EF4-FFF2-40B4-BE49-F238E27FC236}">
                <a16:creationId xmlns:a16="http://schemas.microsoft.com/office/drawing/2014/main" id="{8AB52E50-0E67-826B-4BE2-23F32E3ECC61}"/>
              </a:ext>
            </a:extLst>
          </p:cNvPr>
          <p:cNvGrpSpPr/>
          <p:nvPr/>
        </p:nvGrpSpPr>
        <p:grpSpPr>
          <a:xfrm>
            <a:off x="20336375" y="7167394"/>
            <a:ext cx="5833300" cy="1044667"/>
            <a:chOff x="15724188" y="28249739"/>
            <a:chExt cx="12416609" cy="2223650"/>
          </a:xfrm>
        </p:grpSpPr>
        <p:pic>
          <p:nvPicPr>
            <p:cNvPr id="21" name="Picture 20">
              <a:extLst>
                <a:ext uri="{FF2B5EF4-FFF2-40B4-BE49-F238E27FC236}">
                  <a16:creationId xmlns:a16="http://schemas.microsoft.com/office/drawing/2014/main" id="{04F17B5B-9988-B339-9BA5-D66637D1BFA7}"/>
                </a:ext>
              </a:extLst>
            </p:cNvPr>
            <p:cNvPicPr>
              <a:picLocks noChangeAspect="1"/>
            </p:cNvPicPr>
            <p:nvPr/>
          </p:nvPicPr>
          <p:blipFill>
            <a:blip r:embed="rId3"/>
            <a:stretch>
              <a:fillRect/>
            </a:stretch>
          </p:blipFill>
          <p:spPr>
            <a:xfrm>
              <a:off x="15724188" y="28249739"/>
              <a:ext cx="1038683" cy="2219005"/>
            </a:xfrm>
            <a:prstGeom prst="rect">
              <a:avLst/>
            </a:prstGeom>
          </p:spPr>
        </p:pic>
        <p:pic>
          <p:nvPicPr>
            <p:cNvPr id="22" name="Picture 21">
              <a:extLst>
                <a:ext uri="{FF2B5EF4-FFF2-40B4-BE49-F238E27FC236}">
                  <a16:creationId xmlns:a16="http://schemas.microsoft.com/office/drawing/2014/main" id="{C83E4389-6ED3-D12F-76B8-7E4F8FEB5F1F}"/>
                </a:ext>
              </a:extLst>
            </p:cNvPr>
            <p:cNvPicPr>
              <a:picLocks noChangeAspect="1"/>
            </p:cNvPicPr>
            <p:nvPr/>
          </p:nvPicPr>
          <p:blipFill>
            <a:blip r:embed="rId3"/>
            <a:stretch>
              <a:fillRect/>
            </a:stretch>
          </p:blipFill>
          <p:spPr>
            <a:xfrm>
              <a:off x="16987926" y="28249739"/>
              <a:ext cx="1038683" cy="2219005"/>
            </a:xfrm>
            <a:prstGeom prst="rect">
              <a:avLst/>
            </a:prstGeom>
          </p:spPr>
        </p:pic>
        <p:pic>
          <p:nvPicPr>
            <p:cNvPr id="23" name="Picture 22">
              <a:extLst>
                <a:ext uri="{FF2B5EF4-FFF2-40B4-BE49-F238E27FC236}">
                  <a16:creationId xmlns:a16="http://schemas.microsoft.com/office/drawing/2014/main" id="{F2EDC473-42D0-FC97-8E6B-5D76348F1389}"/>
                </a:ext>
              </a:extLst>
            </p:cNvPr>
            <p:cNvPicPr>
              <a:picLocks noChangeAspect="1"/>
            </p:cNvPicPr>
            <p:nvPr/>
          </p:nvPicPr>
          <p:blipFill>
            <a:blip r:embed="rId3"/>
            <a:stretch>
              <a:fillRect/>
            </a:stretch>
          </p:blipFill>
          <p:spPr>
            <a:xfrm>
              <a:off x="18251664" y="28249739"/>
              <a:ext cx="1038683" cy="2219005"/>
            </a:xfrm>
            <a:prstGeom prst="rect">
              <a:avLst/>
            </a:prstGeom>
          </p:spPr>
        </p:pic>
        <p:pic>
          <p:nvPicPr>
            <p:cNvPr id="24" name="Picture 23">
              <a:extLst>
                <a:ext uri="{FF2B5EF4-FFF2-40B4-BE49-F238E27FC236}">
                  <a16:creationId xmlns:a16="http://schemas.microsoft.com/office/drawing/2014/main" id="{4CAD5559-8483-0EAE-CBC4-7DB751D286C6}"/>
                </a:ext>
              </a:extLst>
            </p:cNvPr>
            <p:cNvPicPr>
              <a:picLocks noChangeAspect="1"/>
            </p:cNvPicPr>
            <p:nvPr/>
          </p:nvPicPr>
          <p:blipFill>
            <a:blip r:embed="rId3"/>
            <a:stretch>
              <a:fillRect/>
            </a:stretch>
          </p:blipFill>
          <p:spPr>
            <a:xfrm>
              <a:off x="19516473" y="28249739"/>
              <a:ext cx="1038683" cy="2219005"/>
            </a:xfrm>
            <a:prstGeom prst="rect">
              <a:avLst/>
            </a:prstGeom>
          </p:spPr>
        </p:pic>
        <p:pic>
          <p:nvPicPr>
            <p:cNvPr id="25" name="Picture 24">
              <a:extLst>
                <a:ext uri="{FF2B5EF4-FFF2-40B4-BE49-F238E27FC236}">
                  <a16:creationId xmlns:a16="http://schemas.microsoft.com/office/drawing/2014/main" id="{578F0793-7665-B2C6-9167-150B059397B4}"/>
                </a:ext>
              </a:extLst>
            </p:cNvPr>
            <p:cNvPicPr>
              <a:picLocks noChangeAspect="1"/>
            </p:cNvPicPr>
            <p:nvPr/>
          </p:nvPicPr>
          <p:blipFill>
            <a:blip r:embed="rId4"/>
            <a:stretch>
              <a:fillRect/>
            </a:stretch>
          </p:blipFill>
          <p:spPr>
            <a:xfrm>
              <a:off x="20777138" y="28254385"/>
              <a:ext cx="1038683" cy="2219004"/>
            </a:xfrm>
            <a:prstGeom prst="rect">
              <a:avLst/>
            </a:prstGeom>
          </p:spPr>
        </p:pic>
        <p:pic>
          <p:nvPicPr>
            <p:cNvPr id="26" name="Picture 25">
              <a:extLst>
                <a:ext uri="{FF2B5EF4-FFF2-40B4-BE49-F238E27FC236}">
                  <a16:creationId xmlns:a16="http://schemas.microsoft.com/office/drawing/2014/main" id="{A5AFC3A5-DDEB-FF1A-446B-F9D0D96B093B}"/>
                </a:ext>
              </a:extLst>
            </p:cNvPr>
            <p:cNvPicPr>
              <a:picLocks noChangeAspect="1"/>
            </p:cNvPicPr>
            <p:nvPr/>
          </p:nvPicPr>
          <p:blipFill>
            <a:blip r:embed="rId4"/>
            <a:stretch>
              <a:fillRect/>
            </a:stretch>
          </p:blipFill>
          <p:spPr>
            <a:xfrm>
              <a:off x="22044829" y="28254385"/>
              <a:ext cx="1038683" cy="2219004"/>
            </a:xfrm>
            <a:prstGeom prst="rect">
              <a:avLst/>
            </a:prstGeom>
          </p:spPr>
        </p:pic>
        <p:pic>
          <p:nvPicPr>
            <p:cNvPr id="27" name="Picture 26">
              <a:extLst>
                <a:ext uri="{FF2B5EF4-FFF2-40B4-BE49-F238E27FC236}">
                  <a16:creationId xmlns:a16="http://schemas.microsoft.com/office/drawing/2014/main" id="{6BBCC284-AD89-574E-D408-0E964F8ADAD3}"/>
                </a:ext>
              </a:extLst>
            </p:cNvPr>
            <p:cNvPicPr>
              <a:picLocks noChangeAspect="1"/>
            </p:cNvPicPr>
            <p:nvPr/>
          </p:nvPicPr>
          <p:blipFill>
            <a:blip r:embed="rId4"/>
            <a:stretch>
              <a:fillRect/>
            </a:stretch>
          </p:blipFill>
          <p:spPr>
            <a:xfrm>
              <a:off x="23312520" y="28254385"/>
              <a:ext cx="1038683" cy="2219004"/>
            </a:xfrm>
            <a:prstGeom prst="rect">
              <a:avLst/>
            </a:prstGeom>
          </p:spPr>
        </p:pic>
        <p:pic>
          <p:nvPicPr>
            <p:cNvPr id="28" name="Picture 27">
              <a:extLst>
                <a:ext uri="{FF2B5EF4-FFF2-40B4-BE49-F238E27FC236}">
                  <a16:creationId xmlns:a16="http://schemas.microsoft.com/office/drawing/2014/main" id="{9F912945-14A2-299B-4934-77B1625A6FB7}"/>
                </a:ext>
              </a:extLst>
            </p:cNvPr>
            <p:cNvPicPr>
              <a:picLocks noChangeAspect="1"/>
            </p:cNvPicPr>
            <p:nvPr/>
          </p:nvPicPr>
          <p:blipFill>
            <a:blip r:embed="rId4"/>
            <a:stretch>
              <a:fillRect/>
            </a:stretch>
          </p:blipFill>
          <p:spPr>
            <a:xfrm>
              <a:off x="24559430" y="28249740"/>
              <a:ext cx="1038683" cy="2219004"/>
            </a:xfrm>
            <a:prstGeom prst="rect">
              <a:avLst/>
            </a:prstGeom>
          </p:spPr>
        </p:pic>
        <p:pic>
          <p:nvPicPr>
            <p:cNvPr id="29" name="Picture 28">
              <a:extLst>
                <a:ext uri="{FF2B5EF4-FFF2-40B4-BE49-F238E27FC236}">
                  <a16:creationId xmlns:a16="http://schemas.microsoft.com/office/drawing/2014/main" id="{BFC06C36-A8C0-EEC1-5E8D-42A94E80FC1F}"/>
                </a:ext>
              </a:extLst>
            </p:cNvPr>
            <p:cNvPicPr>
              <a:picLocks noChangeAspect="1"/>
            </p:cNvPicPr>
            <p:nvPr/>
          </p:nvPicPr>
          <p:blipFill>
            <a:blip r:embed="rId4"/>
            <a:stretch>
              <a:fillRect/>
            </a:stretch>
          </p:blipFill>
          <p:spPr>
            <a:xfrm>
              <a:off x="25828376" y="28249740"/>
              <a:ext cx="1038683" cy="2219004"/>
            </a:xfrm>
            <a:prstGeom prst="rect">
              <a:avLst/>
            </a:prstGeom>
          </p:spPr>
        </p:pic>
        <p:pic>
          <p:nvPicPr>
            <p:cNvPr id="30" name="Picture 29">
              <a:extLst>
                <a:ext uri="{FF2B5EF4-FFF2-40B4-BE49-F238E27FC236}">
                  <a16:creationId xmlns:a16="http://schemas.microsoft.com/office/drawing/2014/main" id="{B7EEC3C3-5117-09E5-789D-EF830EB8750D}"/>
                </a:ext>
              </a:extLst>
            </p:cNvPr>
            <p:cNvPicPr>
              <a:picLocks noChangeAspect="1"/>
            </p:cNvPicPr>
            <p:nvPr/>
          </p:nvPicPr>
          <p:blipFill>
            <a:blip r:embed="rId4"/>
            <a:stretch>
              <a:fillRect/>
            </a:stretch>
          </p:blipFill>
          <p:spPr>
            <a:xfrm>
              <a:off x="27102114" y="28249740"/>
              <a:ext cx="1038683" cy="2219004"/>
            </a:xfrm>
            <a:prstGeom prst="rect">
              <a:avLst/>
            </a:prstGeom>
          </p:spPr>
        </p:pic>
      </p:grpSp>
      <p:sp>
        <p:nvSpPr>
          <p:cNvPr id="31" name="Text Placeholder 35">
            <a:extLst>
              <a:ext uri="{FF2B5EF4-FFF2-40B4-BE49-F238E27FC236}">
                <a16:creationId xmlns:a16="http://schemas.microsoft.com/office/drawing/2014/main" id="{E4B42B6C-EE90-6A7B-EC90-1578668A5EA7}"/>
              </a:ext>
            </a:extLst>
          </p:cNvPr>
          <p:cNvSpPr txBox="1">
            <a:spLocks/>
          </p:cNvSpPr>
          <p:nvPr/>
        </p:nvSpPr>
        <p:spPr>
          <a:xfrm>
            <a:off x="20374554" y="5290898"/>
            <a:ext cx="8829729" cy="1720680"/>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32" name="Picture Placeholder 25">
            <a:extLst>
              <a:ext uri="{FF2B5EF4-FFF2-40B4-BE49-F238E27FC236}">
                <a16:creationId xmlns:a16="http://schemas.microsoft.com/office/drawing/2014/main" id="{F58C3803-407D-CB15-FE06-97DB6B437FB4}"/>
              </a:ext>
            </a:extLst>
          </p:cNvPr>
          <p:cNvSpPr txBox="1">
            <a:spLocks/>
          </p:cNvSpPr>
          <p:nvPr/>
        </p:nvSpPr>
        <p:spPr>
          <a:xfrm>
            <a:off x="20364240" y="9424495"/>
            <a:ext cx="4270684" cy="4210287"/>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4201" dirty="0"/>
              <a:t>Insert your </a:t>
            </a:r>
            <a:br>
              <a:rPr lang="en-US" sz="4201" dirty="0"/>
            </a:br>
            <a:r>
              <a:rPr lang="en-US" sz="4201" dirty="0"/>
              <a:t>image here</a:t>
            </a:r>
          </a:p>
        </p:txBody>
      </p:sp>
      <p:sp>
        <p:nvSpPr>
          <p:cNvPr id="33" name="Picture Placeholder 25">
            <a:extLst>
              <a:ext uri="{FF2B5EF4-FFF2-40B4-BE49-F238E27FC236}">
                <a16:creationId xmlns:a16="http://schemas.microsoft.com/office/drawing/2014/main" id="{C8617B9D-2A24-FB52-0B62-FA04DF591B62}"/>
              </a:ext>
            </a:extLst>
          </p:cNvPr>
          <p:cNvSpPr txBox="1">
            <a:spLocks/>
          </p:cNvSpPr>
          <p:nvPr/>
        </p:nvSpPr>
        <p:spPr>
          <a:xfrm>
            <a:off x="24933599" y="9405706"/>
            <a:ext cx="4270684" cy="4210287"/>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4201" dirty="0"/>
              <a:t>Insert your </a:t>
            </a:r>
            <a:br>
              <a:rPr lang="en-US" sz="4201" dirty="0"/>
            </a:br>
            <a:r>
              <a:rPr lang="en-US" sz="4201" dirty="0"/>
              <a:t>image here</a:t>
            </a:r>
          </a:p>
        </p:txBody>
      </p:sp>
      <p:cxnSp>
        <p:nvCxnSpPr>
          <p:cNvPr id="34" name="Straight Connector 33">
            <a:extLst>
              <a:ext uri="{FF2B5EF4-FFF2-40B4-BE49-F238E27FC236}">
                <a16:creationId xmlns:a16="http://schemas.microsoft.com/office/drawing/2014/main" id="{633E5384-D1DD-378B-B748-5453DB52CDFD}"/>
              </a:ext>
            </a:extLst>
          </p:cNvPr>
          <p:cNvCxnSpPr>
            <a:cxnSpLocks/>
          </p:cNvCxnSpPr>
          <p:nvPr/>
        </p:nvCxnSpPr>
        <p:spPr>
          <a:xfrm flipH="1">
            <a:off x="20047958" y="4326865"/>
            <a:ext cx="53640" cy="15207002"/>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sp>
        <p:nvSpPr>
          <p:cNvPr id="35" name="Text Placeholder 8">
            <a:extLst>
              <a:ext uri="{FF2B5EF4-FFF2-40B4-BE49-F238E27FC236}">
                <a16:creationId xmlns:a16="http://schemas.microsoft.com/office/drawing/2014/main" id="{CD04DCBF-6065-2417-AC3A-C5CD8AADFA79}"/>
              </a:ext>
            </a:extLst>
          </p:cNvPr>
          <p:cNvSpPr txBox="1">
            <a:spLocks/>
          </p:cNvSpPr>
          <p:nvPr/>
        </p:nvSpPr>
        <p:spPr>
          <a:xfrm>
            <a:off x="20377963" y="4612642"/>
            <a:ext cx="8989578" cy="68296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t>Results and Discussion (Click to add heading here) </a:t>
            </a:r>
          </a:p>
        </p:txBody>
      </p:sp>
      <p:graphicFrame>
        <p:nvGraphicFramePr>
          <p:cNvPr id="36" name="Chart 35">
            <a:extLst>
              <a:ext uri="{FF2B5EF4-FFF2-40B4-BE49-F238E27FC236}">
                <a16:creationId xmlns:a16="http://schemas.microsoft.com/office/drawing/2014/main" id="{10EA16ED-2163-5DF2-B955-A7420DB2491D}"/>
              </a:ext>
            </a:extLst>
          </p:cNvPr>
          <p:cNvGraphicFramePr/>
          <p:nvPr>
            <p:extLst>
              <p:ext uri="{D42A27DB-BD31-4B8C-83A1-F6EECF244321}">
                <p14:modId xmlns:p14="http://schemas.microsoft.com/office/powerpoint/2010/main" val="1930753603"/>
              </p:ext>
            </p:extLst>
          </p:nvPr>
        </p:nvGraphicFramePr>
        <p:xfrm>
          <a:off x="26391615" y="6402223"/>
          <a:ext cx="3223563" cy="2787512"/>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a:extLst>
              <a:ext uri="{FF2B5EF4-FFF2-40B4-BE49-F238E27FC236}">
                <a16:creationId xmlns:a16="http://schemas.microsoft.com/office/drawing/2014/main" id="{92B5FC7C-9177-DA47-E64B-8BD720E84D91}"/>
              </a:ext>
            </a:extLst>
          </p:cNvPr>
          <p:cNvSpPr txBox="1"/>
          <p:nvPr/>
        </p:nvSpPr>
        <p:spPr>
          <a:xfrm>
            <a:off x="-6318792" y="835798"/>
            <a:ext cx="5565844" cy="3697679"/>
          </a:xfrm>
          <a:prstGeom prst="rect">
            <a:avLst/>
          </a:prstGeom>
          <a:noFill/>
        </p:spPr>
        <p:txBody>
          <a:bodyPr wrap="square" rtlCol="0">
            <a:spAutoFit/>
          </a:bodyPr>
          <a:lstStyle/>
          <a:p>
            <a:r>
              <a:rPr lang="en-US" dirty="0"/>
              <a:t>Please keep all images and text within the orange guides</a:t>
            </a:r>
          </a:p>
        </p:txBody>
      </p:sp>
    </p:spTree>
    <p:extLst>
      <p:ext uri="{BB962C8B-B14F-4D97-AF65-F5344CB8AC3E}">
        <p14:creationId xmlns:p14="http://schemas.microsoft.com/office/powerpoint/2010/main" val="2946689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9E32CEB-B5D4-0E79-872E-7D475290E98A}"/>
              </a:ext>
            </a:extLst>
          </p:cNvPr>
          <p:cNvSpPr>
            <a:spLocks noGrp="1"/>
          </p:cNvSpPr>
          <p:nvPr>
            <p:ph type="body" sz="quarter" idx="10"/>
          </p:nvPr>
        </p:nvSpPr>
        <p:spPr/>
        <p:txBody>
          <a:bodyPr/>
          <a:lstStyle/>
          <a:p>
            <a:endParaRPr lang="en-US"/>
          </a:p>
        </p:txBody>
      </p:sp>
      <p:sp>
        <p:nvSpPr>
          <p:cNvPr id="4" name="Text Placeholder 3">
            <a:extLst>
              <a:ext uri="{FF2B5EF4-FFF2-40B4-BE49-F238E27FC236}">
                <a16:creationId xmlns:a16="http://schemas.microsoft.com/office/drawing/2014/main" id="{30D7EB0C-59BB-16BF-6AAB-781D6C1FF95C}"/>
              </a:ext>
            </a:extLst>
          </p:cNvPr>
          <p:cNvSpPr>
            <a:spLocks noGrp="1"/>
          </p:cNvSpPr>
          <p:nvPr>
            <p:ph type="body" sz="quarter" idx="17"/>
          </p:nvPr>
        </p:nvSpPr>
        <p:spPr/>
        <p:txBody>
          <a:bodyPr/>
          <a:lstStyle/>
          <a:p>
            <a:endParaRPr lang="en-US"/>
          </a:p>
        </p:txBody>
      </p:sp>
      <p:sp>
        <p:nvSpPr>
          <p:cNvPr id="5" name="Text Placeholder 4">
            <a:extLst>
              <a:ext uri="{FF2B5EF4-FFF2-40B4-BE49-F238E27FC236}">
                <a16:creationId xmlns:a16="http://schemas.microsoft.com/office/drawing/2014/main" id="{8B4851D5-4DFA-30CD-5ED5-136147A9BD1B}"/>
              </a:ext>
            </a:extLst>
          </p:cNvPr>
          <p:cNvSpPr>
            <a:spLocks noGrp="1"/>
          </p:cNvSpPr>
          <p:nvPr>
            <p:ph type="body" sz="quarter" idx="13"/>
          </p:nvPr>
        </p:nvSpPr>
        <p:spPr/>
        <p:txBody>
          <a:bodyPr/>
          <a:lstStyle/>
          <a:p>
            <a:endParaRPr lang="en-US"/>
          </a:p>
        </p:txBody>
      </p:sp>
      <p:sp>
        <p:nvSpPr>
          <p:cNvPr id="6" name="Rectangle 5">
            <a:extLst>
              <a:ext uri="{FF2B5EF4-FFF2-40B4-BE49-F238E27FC236}">
                <a16:creationId xmlns:a16="http://schemas.microsoft.com/office/drawing/2014/main" id="{7D32E1F4-3DA2-F83F-B3B6-0455E434EF45}"/>
              </a:ext>
            </a:extLst>
          </p:cNvPr>
          <p:cNvSpPr/>
          <p:nvPr/>
        </p:nvSpPr>
        <p:spPr>
          <a:xfrm>
            <a:off x="1312862" y="4376241"/>
            <a:ext cx="8766169" cy="10302285"/>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120">
              <a:solidFill>
                <a:srgbClr val="271E3D"/>
              </a:solidFill>
            </a:endParaRPr>
          </a:p>
        </p:txBody>
      </p:sp>
      <p:sp>
        <p:nvSpPr>
          <p:cNvPr id="7" name="Text Placeholder 8">
            <a:extLst>
              <a:ext uri="{FF2B5EF4-FFF2-40B4-BE49-F238E27FC236}">
                <a16:creationId xmlns:a16="http://schemas.microsoft.com/office/drawing/2014/main" id="{1B00C9B4-20E6-DF2C-3FD7-4409FB38984C}"/>
              </a:ext>
            </a:extLst>
          </p:cNvPr>
          <p:cNvSpPr txBox="1">
            <a:spLocks/>
          </p:cNvSpPr>
          <p:nvPr/>
        </p:nvSpPr>
        <p:spPr>
          <a:xfrm>
            <a:off x="1676618" y="4905640"/>
            <a:ext cx="7935352" cy="68296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chemeClr val="bg1"/>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solidFill>
                  <a:srgbClr val="271E3D"/>
                </a:solidFill>
              </a:rPr>
              <a:t>Introduction (Click to add heading here) </a:t>
            </a:r>
          </a:p>
        </p:txBody>
      </p:sp>
      <p:sp>
        <p:nvSpPr>
          <p:cNvPr id="8" name="Picture Placeholder 25">
            <a:extLst>
              <a:ext uri="{FF2B5EF4-FFF2-40B4-BE49-F238E27FC236}">
                <a16:creationId xmlns:a16="http://schemas.microsoft.com/office/drawing/2014/main" id="{56257B10-208D-EC47-5D9E-72EB3470607D}"/>
              </a:ext>
            </a:extLst>
          </p:cNvPr>
          <p:cNvSpPr txBox="1">
            <a:spLocks/>
          </p:cNvSpPr>
          <p:nvPr/>
        </p:nvSpPr>
        <p:spPr>
          <a:xfrm>
            <a:off x="1676442" y="10012074"/>
            <a:ext cx="8123775" cy="4367308"/>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4201" dirty="0"/>
              <a:t>Insert your image here</a:t>
            </a:r>
          </a:p>
        </p:txBody>
      </p:sp>
      <p:sp>
        <p:nvSpPr>
          <p:cNvPr id="9" name="Text Placeholder 35">
            <a:extLst>
              <a:ext uri="{FF2B5EF4-FFF2-40B4-BE49-F238E27FC236}">
                <a16:creationId xmlns:a16="http://schemas.microsoft.com/office/drawing/2014/main" id="{9BA37B91-7E79-458E-5939-F8EA41CCC18B}"/>
              </a:ext>
            </a:extLst>
          </p:cNvPr>
          <p:cNvSpPr txBox="1">
            <a:spLocks/>
          </p:cNvSpPr>
          <p:nvPr/>
        </p:nvSpPr>
        <p:spPr>
          <a:xfrm>
            <a:off x="1676443" y="5588540"/>
            <a:ext cx="8247759" cy="4367308"/>
          </a:xfrm>
          <a:prstGeom prst="rect">
            <a:avLst/>
          </a:prstGeom>
        </p:spPr>
        <p:txBody>
          <a:bodyPr lIns="0" tIns="0" rIns="0" bIns="0">
            <a:noAutofit/>
          </a:bodyPr>
          <a:lstStyle>
            <a:lvl1pPr marL="0" indent="0" algn="l" defTabSz="1950836" rtl="0" eaLnBrk="1" latinLnBrk="0" hangingPunct="1">
              <a:lnSpc>
                <a:spcPct val="90000"/>
              </a:lnSpc>
              <a:spcBef>
                <a:spcPts val="2134"/>
              </a:spcBef>
              <a:buFont typeface="Arial" panose="020B0604020202020204" pitchFamily="34" charset="0"/>
              <a:buNone/>
              <a:defRPr sz="3300" b="0" i="0" kern="1200">
                <a:solidFill>
                  <a:schemeClr val="bg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2321" dirty="0">
                <a:solidFill>
                  <a:srgbClr val="000000"/>
                </a:solidFill>
              </a:rPr>
              <a:t>Click to add your copy here. </a:t>
            </a:r>
            <a:r>
              <a:rPr lang="en-GB" sz="2321" dirty="0">
                <a:solidFill>
                  <a:srgbClr val="000000"/>
                </a:solidFill>
                <a:latin typeface="Arial" panose="020B0604020202020204" pitchFamily="34" charset="0"/>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0" name="Text Placeholder 8">
            <a:extLst>
              <a:ext uri="{FF2B5EF4-FFF2-40B4-BE49-F238E27FC236}">
                <a16:creationId xmlns:a16="http://schemas.microsoft.com/office/drawing/2014/main" id="{ADFBA4B1-352E-179F-00CF-ECFDF9695BAB}"/>
              </a:ext>
            </a:extLst>
          </p:cNvPr>
          <p:cNvSpPr txBox="1">
            <a:spLocks/>
          </p:cNvSpPr>
          <p:nvPr/>
        </p:nvSpPr>
        <p:spPr>
          <a:xfrm>
            <a:off x="1282699" y="15097306"/>
            <a:ext cx="8748507" cy="68296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t>Experiment (Click to add heading here) </a:t>
            </a:r>
          </a:p>
        </p:txBody>
      </p:sp>
      <p:sp>
        <p:nvSpPr>
          <p:cNvPr id="11" name="Text Placeholder 35">
            <a:extLst>
              <a:ext uri="{FF2B5EF4-FFF2-40B4-BE49-F238E27FC236}">
                <a16:creationId xmlns:a16="http://schemas.microsoft.com/office/drawing/2014/main" id="{E203BBCD-98A0-DDC8-4F08-61FC23B6729B}"/>
              </a:ext>
            </a:extLst>
          </p:cNvPr>
          <p:cNvSpPr txBox="1">
            <a:spLocks/>
          </p:cNvSpPr>
          <p:nvPr/>
        </p:nvSpPr>
        <p:spPr>
          <a:xfrm>
            <a:off x="1312863" y="15780206"/>
            <a:ext cx="8766168" cy="2973777"/>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indent="-343056">
              <a:buFont typeface="Arial" panose="020B0604020202020204" pitchFamily="34" charset="0"/>
              <a:buChar char="•"/>
              <a:defRPr/>
            </a:pPr>
            <a:r>
              <a:rPr lang="en-GB" sz="2321" dirty="0"/>
              <a:t>Text text text text text text text text text text text text text text text</a:t>
            </a:r>
          </a:p>
          <a:p>
            <a:pPr indent="-343056">
              <a:buFont typeface="Arial" panose="020B0604020202020204" pitchFamily="34" charset="0"/>
              <a:buChar char="•"/>
              <a:defRPr/>
            </a:pPr>
            <a:r>
              <a:rPr lang="en-GB" sz="2321" dirty="0"/>
              <a:t>Text text text text text text text text text</a:t>
            </a:r>
          </a:p>
          <a:p>
            <a:pPr indent="-343056">
              <a:buFont typeface="Arial" panose="020B0604020202020204" pitchFamily="34" charset="0"/>
              <a:buChar char="•"/>
              <a:defRPr/>
            </a:pPr>
            <a:r>
              <a:rPr lang="en-GB" sz="2321" dirty="0"/>
              <a:t>Text text text text text text text text text text text text</a:t>
            </a:r>
          </a:p>
          <a:p>
            <a:endParaRPr lang="en-GB" sz="2321" dirty="0"/>
          </a:p>
          <a:p>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21" dirty="0"/>
          </a:p>
        </p:txBody>
      </p:sp>
      <p:sp>
        <p:nvSpPr>
          <p:cNvPr id="12" name="Text Placeholder 8">
            <a:extLst>
              <a:ext uri="{FF2B5EF4-FFF2-40B4-BE49-F238E27FC236}">
                <a16:creationId xmlns:a16="http://schemas.microsoft.com/office/drawing/2014/main" id="{D4FECB70-6150-9A04-2D7E-B5E70AA3F55E}"/>
              </a:ext>
            </a:extLst>
          </p:cNvPr>
          <p:cNvSpPr txBox="1">
            <a:spLocks/>
          </p:cNvSpPr>
          <p:nvPr/>
        </p:nvSpPr>
        <p:spPr>
          <a:xfrm>
            <a:off x="10670704" y="4898392"/>
            <a:ext cx="8989578" cy="68296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t>Results and Discussion (Click to add heading here) </a:t>
            </a:r>
          </a:p>
        </p:txBody>
      </p:sp>
      <p:sp>
        <p:nvSpPr>
          <p:cNvPr id="13" name="Text Placeholder 35">
            <a:extLst>
              <a:ext uri="{FF2B5EF4-FFF2-40B4-BE49-F238E27FC236}">
                <a16:creationId xmlns:a16="http://schemas.microsoft.com/office/drawing/2014/main" id="{A2129D3B-22F1-E2F4-F816-61DF5197A314}"/>
              </a:ext>
            </a:extLst>
          </p:cNvPr>
          <p:cNvSpPr txBox="1">
            <a:spLocks/>
          </p:cNvSpPr>
          <p:nvPr/>
        </p:nvSpPr>
        <p:spPr>
          <a:xfrm>
            <a:off x="10670529" y="5551628"/>
            <a:ext cx="9110504" cy="7678139"/>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sz="2321" dirty="0"/>
          </a:p>
          <a:p>
            <a:pPr indent="-343056">
              <a:buFont typeface="Arial" panose="020B0604020202020204" pitchFamily="34" charset="0"/>
              <a:buChar char="•"/>
              <a:defRPr/>
            </a:pPr>
            <a:r>
              <a:rPr lang="en-GB" sz="2321" dirty="0"/>
              <a:t>Text text text text text text text text text text text text text text text</a:t>
            </a:r>
          </a:p>
          <a:p>
            <a:pPr indent="-343056">
              <a:buFont typeface="Arial" panose="020B0604020202020204" pitchFamily="34" charset="0"/>
              <a:buChar char="•"/>
              <a:defRPr/>
            </a:pPr>
            <a:r>
              <a:rPr lang="en-GB" sz="2321" dirty="0"/>
              <a:t>Text text text text text text text text text</a:t>
            </a:r>
          </a:p>
          <a:p>
            <a:pPr indent="-343056">
              <a:buFont typeface="Arial" panose="020B0604020202020204" pitchFamily="34" charset="0"/>
              <a:buChar char="•"/>
              <a:defRPr/>
            </a:pPr>
            <a:r>
              <a:rPr lang="en-GB" sz="2321" dirty="0"/>
              <a:t>Text text text text text text text text text text text text</a:t>
            </a:r>
          </a:p>
          <a:p>
            <a:endParaRPr lang="en-GB" sz="2321" dirty="0"/>
          </a:p>
          <a:p>
            <a:pPr>
              <a:defRPr/>
            </a:pPr>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sz="2321" dirty="0"/>
          </a:p>
          <a:p>
            <a:pPr>
              <a:defRPr/>
            </a:pPr>
            <a:r>
              <a:rPr lang="en-GB" sz="2321" dirty="0"/>
              <a:t>Subtitle here</a:t>
            </a:r>
          </a:p>
          <a:p>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4" name="Rectangle 13">
            <a:extLst>
              <a:ext uri="{FF2B5EF4-FFF2-40B4-BE49-F238E27FC236}">
                <a16:creationId xmlns:a16="http://schemas.microsoft.com/office/drawing/2014/main" id="{006C0B04-31D6-F115-3EA4-3D1BED34B053}"/>
              </a:ext>
            </a:extLst>
          </p:cNvPr>
          <p:cNvSpPr/>
          <p:nvPr/>
        </p:nvSpPr>
        <p:spPr>
          <a:xfrm>
            <a:off x="20362056" y="14532764"/>
            <a:ext cx="8842227" cy="481401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120"/>
          </a:p>
        </p:txBody>
      </p:sp>
      <p:sp>
        <p:nvSpPr>
          <p:cNvPr id="15" name="Text Placeholder 8">
            <a:extLst>
              <a:ext uri="{FF2B5EF4-FFF2-40B4-BE49-F238E27FC236}">
                <a16:creationId xmlns:a16="http://schemas.microsoft.com/office/drawing/2014/main" id="{32A532B1-C2AA-21CD-D9D1-1D080D06272E}"/>
              </a:ext>
            </a:extLst>
          </p:cNvPr>
          <p:cNvSpPr txBox="1">
            <a:spLocks/>
          </p:cNvSpPr>
          <p:nvPr/>
        </p:nvSpPr>
        <p:spPr>
          <a:xfrm>
            <a:off x="20725289" y="14875135"/>
            <a:ext cx="8484711" cy="682900"/>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t>Conclusion (Click to add heading here) </a:t>
            </a:r>
          </a:p>
        </p:txBody>
      </p:sp>
      <p:sp>
        <p:nvSpPr>
          <p:cNvPr id="16" name="Text Placeholder 35">
            <a:extLst>
              <a:ext uri="{FF2B5EF4-FFF2-40B4-BE49-F238E27FC236}">
                <a16:creationId xmlns:a16="http://schemas.microsoft.com/office/drawing/2014/main" id="{D07DE1A9-445A-2B90-FE2E-E87B5DD19412}"/>
              </a:ext>
            </a:extLst>
          </p:cNvPr>
          <p:cNvSpPr txBox="1">
            <a:spLocks/>
          </p:cNvSpPr>
          <p:nvPr/>
        </p:nvSpPr>
        <p:spPr>
          <a:xfrm>
            <a:off x="20725115" y="15558035"/>
            <a:ext cx="8134241" cy="3506798"/>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r>
              <a:rPr lang="en-GB" sz="2321" dirty="0"/>
              <a:t>Text text text text text text text text text text text text text text text text text text text text text text text text.</a:t>
            </a:r>
          </a:p>
        </p:txBody>
      </p:sp>
      <p:cxnSp>
        <p:nvCxnSpPr>
          <p:cNvPr id="17" name="Straight Connector 16">
            <a:extLst>
              <a:ext uri="{FF2B5EF4-FFF2-40B4-BE49-F238E27FC236}">
                <a16:creationId xmlns:a16="http://schemas.microsoft.com/office/drawing/2014/main" id="{1B933038-9736-56F6-9643-CA60DF1B2919}"/>
              </a:ext>
            </a:extLst>
          </p:cNvPr>
          <p:cNvCxnSpPr>
            <a:cxnSpLocks/>
          </p:cNvCxnSpPr>
          <p:nvPr/>
        </p:nvCxnSpPr>
        <p:spPr>
          <a:xfrm flipH="1">
            <a:off x="10343038" y="4789752"/>
            <a:ext cx="53640" cy="14709427"/>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aphicFrame>
        <p:nvGraphicFramePr>
          <p:cNvPr id="18" name="Chart 17">
            <a:extLst>
              <a:ext uri="{FF2B5EF4-FFF2-40B4-BE49-F238E27FC236}">
                <a16:creationId xmlns:a16="http://schemas.microsoft.com/office/drawing/2014/main" id="{B7AC971D-5FE0-911A-F630-0DBBAE268E86}"/>
              </a:ext>
            </a:extLst>
          </p:cNvPr>
          <p:cNvGraphicFramePr/>
          <p:nvPr>
            <p:extLst>
              <p:ext uri="{D42A27DB-BD31-4B8C-83A1-F6EECF244321}">
                <p14:modId xmlns:p14="http://schemas.microsoft.com/office/powerpoint/2010/main" val="1742167284"/>
              </p:ext>
            </p:extLst>
          </p:nvPr>
        </p:nvGraphicFramePr>
        <p:xfrm>
          <a:off x="10637996" y="13430489"/>
          <a:ext cx="9038749" cy="4135637"/>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 Placeholder 35">
            <a:extLst>
              <a:ext uri="{FF2B5EF4-FFF2-40B4-BE49-F238E27FC236}">
                <a16:creationId xmlns:a16="http://schemas.microsoft.com/office/drawing/2014/main" id="{20B5829D-DA93-5427-FE40-CC005F725887}"/>
              </a:ext>
            </a:extLst>
          </p:cNvPr>
          <p:cNvSpPr txBox="1">
            <a:spLocks/>
          </p:cNvSpPr>
          <p:nvPr/>
        </p:nvSpPr>
        <p:spPr>
          <a:xfrm>
            <a:off x="10677420" y="17776688"/>
            <a:ext cx="9343714" cy="1570091"/>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sz="2321" dirty="0"/>
              <a:t>Subtitle here</a:t>
            </a:r>
          </a:p>
          <a:p>
            <a:r>
              <a:rPr lang="en-GB" sz="2321" dirty="0"/>
              <a:t>Text text text text text text text text text text text text text text text text text text text text text text text text text text text text text text text text text text text text text text text text text text text text text text .</a:t>
            </a:r>
          </a:p>
        </p:txBody>
      </p:sp>
      <p:grpSp>
        <p:nvGrpSpPr>
          <p:cNvPr id="20" name="Group 19">
            <a:extLst>
              <a:ext uri="{FF2B5EF4-FFF2-40B4-BE49-F238E27FC236}">
                <a16:creationId xmlns:a16="http://schemas.microsoft.com/office/drawing/2014/main" id="{B081226D-378C-868F-E865-8171FD4071B4}"/>
              </a:ext>
            </a:extLst>
          </p:cNvPr>
          <p:cNvGrpSpPr/>
          <p:nvPr/>
        </p:nvGrpSpPr>
        <p:grpSpPr>
          <a:xfrm>
            <a:off x="20336375" y="7453144"/>
            <a:ext cx="5833300" cy="1044667"/>
            <a:chOff x="15724188" y="28249739"/>
            <a:chExt cx="12416609" cy="2223650"/>
          </a:xfrm>
        </p:grpSpPr>
        <p:pic>
          <p:nvPicPr>
            <p:cNvPr id="21" name="Picture 20">
              <a:extLst>
                <a:ext uri="{FF2B5EF4-FFF2-40B4-BE49-F238E27FC236}">
                  <a16:creationId xmlns:a16="http://schemas.microsoft.com/office/drawing/2014/main" id="{52564DBB-07D0-6520-018D-36BC861B5040}"/>
                </a:ext>
              </a:extLst>
            </p:cNvPr>
            <p:cNvPicPr>
              <a:picLocks noChangeAspect="1"/>
            </p:cNvPicPr>
            <p:nvPr/>
          </p:nvPicPr>
          <p:blipFill>
            <a:blip r:embed="rId3"/>
            <a:stretch>
              <a:fillRect/>
            </a:stretch>
          </p:blipFill>
          <p:spPr>
            <a:xfrm>
              <a:off x="15724188" y="28249739"/>
              <a:ext cx="1038683" cy="2219005"/>
            </a:xfrm>
            <a:prstGeom prst="rect">
              <a:avLst/>
            </a:prstGeom>
          </p:spPr>
        </p:pic>
        <p:pic>
          <p:nvPicPr>
            <p:cNvPr id="22" name="Picture 21">
              <a:extLst>
                <a:ext uri="{FF2B5EF4-FFF2-40B4-BE49-F238E27FC236}">
                  <a16:creationId xmlns:a16="http://schemas.microsoft.com/office/drawing/2014/main" id="{2742FB52-17AF-16EC-F47B-06EBA4C09850}"/>
                </a:ext>
              </a:extLst>
            </p:cNvPr>
            <p:cNvPicPr>
              <a:picLocks noChangeAspect="1"/>
            </p:cNvPicPr>
            <p:nvPr/>
          </p:nvPicPr>
          <p:blipFill>
            <a:blip r:embed="rId3"/>
            <a:stretch>
              <a:fillRect/>
            </a:stretch>
          </p:blipFill>
          <p:spPr>
            <a:xfrm>
              <a:off x="16987926" y="28249739"/>
              <a:ext cx="1038683" cy="2219005"/>
            </a:xfrm>
            <a:prstGeom prst="rect">
              <a:avLst/>
            </a:prstGeom>
          </p:spPr>
        </p:pic>
        <p:pic>
          <p:nvPicPr>
            <p:cNvPr id="23" name="Picture 22">
              <a:extLst>
                <a:ext uri="{FF2B5EF4-FFF2-40B4-BE49-F238E27FC236}">
                  <a16:creationId xmlns:a16="http://schemas.microsoft.com/office/drawing/2014/main" id="{8DE51920-7559-F6C0-12CC-2D5DF06B2FCE}"/>
                </a:ext>
              </a:extLst>
            </p:cNvPr>
            <p:cNvPicPr>
              <a:picLocks noChangeAspect="1"/>
            </p:cNvPicPr>
            <p:nvPr/>
          </p:nvPicPr>
          <p:blipFill>
            <a:blip r:embed="rId3"/>
            <a:stretch>
              <a:fillRect/>
            </a:stretch>
          </p:blipFill>
          <p:spPr>
            <a:xfrm>
              <a:off x="18251664" y="28249739"/>
              <a:ext cx="1038683" cy="2219005"/>
            </a:xfrm>
            <a:prstGeom prst="rect">
              <a:avLst/>
            </a:prstGeom>
          </p:spPr>
        </p:pic>
        <p:pic>
          <p:nvPicPr>
            <p:cNvPr id="24" name="Picture 23">
              <a:extLst>
                <a:ext uri="{FF2B5EF4-FFF2-40B4-BE49-F238E27FC236}">
                  <a16:creationId xmlns:a16="http://schemas.microsoft.com/office/drawing/2014/main" id="{A950BB92-5ED0-FDF6-0652-3B784E8A3849}"/>
                </a:ext>
              </a:extLst>
            </p:cNvPr>
            <p:cNvPicPr>
              <a:picLocks noChangeAspect="1"/>
            </p:cNvPicPr>
            <p:nvPr/>
          </p:nvPicPr>
          <p:blipFill>
            <a:blip r:embed="rId3"/>
            <a:stretch>
              <a:fillRect/>
            </a:stretch>
          </p:blipFill>
          <p:spPr>
            <a:xfrm>
              <a:off x="19516473" y="28249739"/>
              <a:ext cx="1038683" cy="2219005"/>
            </a:xfrm>
            <a:prstGeom prst="rect">
              <a:avLst/>
            </a:prstGeom>
          </p:spPr>
        </p:pic>
        <p:pic>
          <p:nvPicPr>
            <p:cNvPr id="25" name="Picture 24">
              <a:extLst>
                <a:ext uri="{FF2B5EF4-FFF2-40B4-BE49-F238E27FC236}">
                  <a16:creationId xmlns:a16="http://schemas.microsoft.com/office/drawing/2014/main" id="{094607DC-7495-F10D-4828-01DE500D69D2}"/>
                </a:ext>
              </a:extLst>
            </p:cNvPr>
            <p:cNvPicPr>
              <a:picLocks noChangeAspect="1"/>
            </p:cNvPicPr>
            <p:nvPr/>
          </p:nvPicPr>
          <p:blipFill>
            <a:blip r:embed="rId4"/>
            <a:stretch>
              <a:fillRect/>
            </a:stretch>
          </p:blipFill>
          <p:spPr>
            <a:xfrm>
              <a:off x="20777138" y="28254385"/>
              <a:ext cx="1038683" cy="2219004"/>
            </a:xfrm>
            <a:prstGeom prst="rect">
              <a:avLst/>
            </a:prstGeom>
          </p:spPr>
        </p:pic>
        <p:pic>
          <p:nvPicPr>
            <p:cNvPr id="26" name="Picture 25">
              <a:extLst>
                <a:ext uri="{FF2B5EF4-FFF2-40B4-BE49-F238E27FC236}">
                  <a16:creationId xmlns:a16="http://schemas.microsoft.com/office/drawing/2014/main" id="{06664E3A-B772-F9FB-320E-71CBCA9FA125}"/>
                </a:ext>
              </a:extLst>
            </p:cNvPr>
            <p:cNvPicPr>
              <a:picLocks noChangeAspect="1"/>
            </p:cNvPicPr>
            <p:nvPr/>
          </p:nvPicPr>
          <p:blipFill>
            <a:blip r:embed="rId4"/>
            <a:stretch>
              <a:fillRect/>
            </a:stretch>
          </p:blipFill>
          <p:spPr>
            <a:xfrm>
              <a:off x="22044829" y="28254385"/>
              <a:ext cx="1038683" cy="2219004"/>
            </a:xfrm>
            <a:prstGeom prst="rect">
              <a:avLst/>
            </a:prstGeom>
          </p:spPr>
        </p:pic>
        <p:pic>
          <p:nvPicPr>
            <p:cNvPr id="27" name="Picture 26">
              <a:extLst>
                <a:ext uri="{FF2B5EF4-FFF2-40B4-BE49-F238E27FC236}">
                  <a16:creationId xmlns:a16="http://schemas.microsoft.com/office/drawing/2014/main" id="{F7EF7F2E-5218-DB6D-5162-A3716BB10AA5}"/>
                </a:ext>
              </a:extLst>
            </p:cNvPr>
            <p:cNvPicPr>
              <a:picLocks noChangeAspect="1"/>
            </p:cNvPicPr>
            <p:nvPr/>
          </p:nvPicPr>
          <p:blipFill>
            <a:blip r:embed="rId4"/>
            <a:stretch>
              <a:fillRect/>
            </a:stretch>
          </p:blipFill>
          <p:spPr>
            <a:xfrm>
              <a:off x="23312520" y="28254385"/>
              <a:ext cx="1038683" cy="2219004"/>
            </a:xfrm>
            <a:prstGeom prst="rect">
              <a:avLst/>
            </a:prstGeom>
          </p:spPr>
        </p:pic>
        <p:pic>
          <p:nvPicPr>
            <p:cNvPr id="28" name="Picture 27">
              <a:extLst>
                <a:ext uri="{FF2B5EF4-FFF2-40B4-BE49-F238E27FC236}">
                  <a16:creationId xmlns:a16="http://schemas.microsoft.com/office/drawing/2014/main" id="{099A3132-AFF0-615D-88C4-0A5EA21AED5E}"/>
                </a:ext>
              </a:extLst>
            </p:cNvPr>
            <p:cNvPicPr>
              <a:picLocks noChangeAspect="1"/>
            </p:cNvPicPr>
            <p:nvPr/>
          </p:nvPicPr>
          <p:blipFill>
            <a:blip r:embed="rId4"/>
            <a:stretch>
              <a:fillRect/>
            </a:stretch>
          </p:blipFill>
          <p:spPr>
            <a:xfrm>
              <a:off x="24559430" y="28249740"/>
              <a:ext cx="1038683" cy="2219004"/>
            </a:xfrm>
            <a:prstGeom prst="rect">
              <a:avLst/>
            </a:prstGeom>
          </p:spPr>
        </p:pic>
        <p:pic>
          <p:nvPicPr>
            <p:cNvPr id="29" name="Picture 28">
              <a:extLst>
                <a:ext uri="{FF2B5EF4-FFF2-40B4-BE49-F238E27FC236}">
                  <a16:creationId xmlns:a16="http://schemas.microsoft.com/office/drawing/2014/main" id="{AC7E70F7-B90D-6A8B-15AF-E6583E9AAA45}"/>
                </a:ext>
              </a:extLst>
            </p:cNvPr>
            <p:cNvPicPr>
              <a:picLocks noChangeAspect="1"/>
            </p:cNvPicPr>
            <p:nvPr/>
          </p:nvPicPr>
          <p:blipFill>
            <a:blip r:embed="rId4"/>
            <a:stretch>
              <a:fillRect/>
            </a:stretch>
          </p:blipFill>
          <p:spPr>
            <a:xfrm>
              <a:off x="25828376" y="28249740"/>
              <a:ext cx="1038683" cy="2219004"/>
            </a:xfrm>
            <a:prstGeom prst="rect">
              <a:avLst/>
            </a:prstGeom>
          </p:spPr>
        </p:pic>
        <p:pic>
          <p:nvPicPr>
            <p:cNvPr id="30" name="Picture 29">
              <a:extLst>
                <a:ext uri="{FF2B5EF4-FFF2-40B4-BE49-F238E27FC236}">
                  <a16:creationId xmlns:a16="http://schemas.microsoft.com/office/drawing/2014/main" id="{803497E0-837D-1E1B-820D-2AD80916E3E2}"/>
                </a:ext>
              </a:extLst>
            </p:cNvPr>
            <p:cNvPicPr>
              <a:picLocks noChangeAspect="1"/>
            </p:cNvPicPr>
            <p:nvPr/>
          </p:nvPicPr>
          <p:blipFill>
            <a:blip r:embed="rId4"/>
            <a:stretch>
              <a:fillRect/>
            </a:stretch>
          </p:blipFill>
          <p:spPr>
            <a:xfrm>
              <a:off x="27102114" y="28249740"/>
              <a:ext cx="1038683" cy="2219004"/>
            </a:xfrm>
            <a:prstGeom prst="rect">
              <a:avLst/>
            </a:prstGeom>
          </p:spPr>
        </p:pic>
      </p:grpSp>
      <p:sp>
        <p:nvSpPr>
          <p:cNvPr id="31" name="Text Placeholder 35">
            <a:extLst>
              <a:ext uri="{FF2B5EF4-FFF2-40B4-BE49-F238E27FC236}">
                <a16:creationId xmlns:a16="http://schemas.microsoft.com/office/drawing/2014/main" id="{A98DEE8F-3179-4CF5-2888-891AB423BC7F}"/>
              </a:ext>
            </a:extLst>
          </p:cNvPr>
          <p:cNvSpPr txBox="1">
            <a:spLocks/>
          </p:cNvSpPr>
          <p:nvPr/>
        </p:nvSpPr>
        <p:spPr>
          <a:xfrm>
            <a:off x="20374554" y="5576648"/>
            <a:ext cx="8829729" cy="1720680"/>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2321"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32" name="Picture Placeholder 25">
            <a:extLst>
              <a:ext uri="{FF2B5EF4-FFF2-40B4-BE49-F238E27FC236}">
                <a16:creationId xmlns:a16="http://schemas.microsoft.com/office/drawing/2014/main" id="{ABB870AB-89B2-320F-850D-C6702E6DED2A}"/>
              </a:ext>
            </a:extLst>
          </p:cNvPr>
          <p:cNvSpPr txBox="1">
            <a:spLocks/>
          </p:cNvSpPr>
          <p:nvPr/>
        </p:nvSpPr>
        <p:spPr>
          <a:xfrm>
            <a:off x="20364240" y="9710245"/>
            <a:ext cx="4270684" cy="4210287"/>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4201" dirty="0"/>
              <a:t>Insert your </a:t>
            </a:r>
            <a:br>
              <a:rPr lang="en-US" sz="4201" dirty="0"/>
            </a:br>
            <a:r>
              <a:rPr lang="en-US" sz="4201" dirty="0"/>
              <a:t>image here</a:t>
            </a:r>
          </a:p>
        </p:txBody>
      </p:sp>
      <p:sp>
        <p:nvSpPr>
          <p:cNvPr id="33" name="Picture Placeholder 25">
            <a:extLst>
              <a:ext uri="{FF2B5EF4-FFF2-40B4-BE49-F238E27FC236}">
                <a16:creationId xmlns:a16="http://schemas.microsoft.com/office/drawing/2014/main" id="{BA2F44F3-0072-395C-0B8F-83B3544DE03A}"/>
              </a:ext>
            </a:extLst>
          </p:cNvPr>
          <p:cNvSpPr txBox="1">
            <a:spLocks/>
          </p:cNvSpPr>
          <p:nvPr/>
        </p:nvSpPr>
        <p:spPr>
          <a:xfrm>
            <a:off x="24933599" y="9691456"/>
            <a:ext cx="4270684" cy="4210287"/>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sz="4201" dirty="0"/>
              <a:t>Insert your </a:t>
            </a:r>
            <a:br>
              <a:rPr lang="en-US" sz="4201" dirty="0"/>
            </a:br>
            <a:r>
              <a:rPr lang="en-US" sz="4201" dirty="0"/>
              <a:t>image here</a:t>
            </a:r>
          </a:p>
        </p:txBody>
      </p:sp>
      <p:cxnSp>
        <p:nvCxnSpPr>
          <p:cNvPr id="34" name="Straight Connector 33">
            <a:extLst>
              <a:ext uri="{FF2B5EF4-FFF2-40B4-BE49-F238E27FC236}">
                <a16:creationId xmlns:a16="http://schemas.microsoft.com/office/drawing/2014/main" id="{20906EAE-D23B-EB78-156A-D9AA22A35AFE}"/>
              </a:ext>
            </a:extLst>
          </p:cNvPr>
          <p:cNvCxnSpPr>
            <a:cxnSpLocks/>
          </p:cNvCxnSpPr>
          <p:nvPr/>
        </p:nvCxnSpPr>
        <p:spPr>
          <a:xfrm flipH="1">
            <a:off x="20047958" y="4765015"/>
            <a:ext cx="53640" cy="14734164"/>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sp>
        <p:nvSpPr>
          <p:cNvPr id="35" name="Text Placeholder 8">
            <a:extLst>
              <a:ext uri="{FF2B5EF4-FFF2-40B4-BE49-F238E27FC236}">
                <a16:creationId xmlns:a16="http://schemas.microsoft.com/office/drawing/2014/main" id="{D5955BF4-9B1B-50E8-510A-0ACD707B45CF}"/>
              </a:ext>
            </a:extLst>
          </p:cNvPr>
          <p:cNvSpPr txBox="1">
            <a:spLocks/>
          </p:cNvSpPr>
          <p:nvPr/>
        </p:nvSpPr>
        <p:spPr>
          <a:xfrm>
            <a:off x="20377963" y="4898392"/>
            <a:ext cx="8989578" cy="682962"/>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sz="3095" dirty="0"/>
              <a:t>Results and Discussion (Click to add heading here) </a:t>
            </a:r>
          </a:p>
        </p:txBody>
      </p:sp>
      <p:graphicFrame>
        <p:nvGraphicFramePr>
          <p:cNvPr id="36" name="Chart 35">
            <a:extLst>
              <a:ext uri="{FF2B5EF4-FFF2-40B4-BE49-F238E27FC236}">
                <a16:creationId xmlns:a16="http://schemas.microsoft.com/office/drawing/2014/main" id="{81888956-F05E-762B-C479-FBFD44538EEE}"/>
              </a:ext>
            </a:extLst>
          </p:cNvPr>
          <p:cNvGraphicFramePr/>
          <p:nvPr>
            <p:extLst>
              <p:ext uri="{D42A27DB-BD31-4B8C-83A1-F6EECF244321}">
                <p14:modId xmlns:p14="http://schemas.microsoft.com/office/powerpoint/2010/main" val="1900534585"/>
              </p:ext>
            </p:extLst>
          </p:nvPr>
        </p:nvGraphicFramePr>
        <p:xfrm>
          <a:off x="26391615" y="6687973"/>
          <a:ext cx="3223563" cy="2787512"/>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a:extLst>
              <a:ext uri="{FF2B5EF4-FFF2-40B4-BE49-F238E27FC236}">
                <a16:creationId xmlns:a16="http://schemas.microsoft.com/office/drawing/2014/main" id="{AE15FD98-7C03-D58C-9DCA-B5439E722D3C}"/>
              </a:ext>
            </a:extLst>
          </p:cNvPr>
          <p:cNvSpPr txBox="1"/>
          <p:nvPr/>
        </p:nvSpPr>
        <p:spPr>
          <a:xfrm>
            <a:off x="-6318792" y="835798"/>
            <a:ext cx="5565844" cy="3697679"/>
          </a:xfrm>
          <a:prstGeom prst="rect">
            <a:avLst/>
          </a:prstGeom>
          <a:noFill/>
        </p:spPr>
        <p:txBody>
          <a:bodyPr wrap="square" rtlCol="0">
            <a:spAutoFit/>
          </a:bodyPr>
          <a:lstStyle/>
          <a:p>
            <a:r>
              <a:rPr lang="en-US" dirty="0"/>
              <a:t>Please keep all images and text within the orange guides</a:t>
            </a:r>
          </a:p>
        </p:txBody>
      </p:sp>
    </p:spTree>
    <p:extLst>
      <p:ext uri="{BB962C8B-B14F-4D97-AF65-F5344CB8AC3E}">
        <p14:creationId xmlns:p14="http://schemas.microsoft.com/office/powerpoint/2010/main" val="4199003644"/>
      </p:ext>
    </p:extLst>
  </p:cSld>
  <p:clrMapOvr>
    <a:masterClrMapping/>
  </p:clrMapOvr>
</p:sld>
</file>

<file path=ppt/theme/theme1.xml><?xml version="1.0" encoding="utf-8"?>
<a:theme xmlns:a="http://schemas.openxmlformats.org/drawingml/2006/main" name="keeletheme-widescreen">
  <a:themeElements>
    <a:clrScheme name="Keele Colours">
      <a:dk1>
        <a:srgbClr val="282541"/>
      </a:dk1>
      <a:lt1>
        <a:srgbClr val="FEFFFE"/>
      </a:lt1>
      <a:dk2>
        <a:srgbClr val="282541"/>
      </a:dk2>
      <a:lt2>
        <a:srgbClr val="FEFFFE"/>
      </a:lt2>
      <a:accent1>
        <a:srgbClr val="342A4E"/>
      </a:accent1>
      <a:accent2>
        <a:srgbClr val="5D566D"/>
      </a:accent2>
      <a:accent3>
        <a:srgbClr val="938E9E"/>
      </a:accent3>
      <a:accent4>
        <a:srgbClr val="EDCE28"/>
      </a:accent4>
      <a:accent5>
        <a:srgbClr val="DC3719"/>
      </a:accent5>
      <a:accent6>
        <a:srgbClr val="47AE65"/>
      </a:accent6>
      <a:hlink>
        <a:srgbClr val="665D78"/>
      </a:hlink>
      <a:folHlink>
        <a:srgbClr val="655E77"/>
      </a:folHlink>
    </a:clrScheme>
    <a:fontScheme name="Keele Fonts">
      <a:majorFont>
        <a:latin typeface="Palatino Linotype"/>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eeletheme-widescreen" id="{ED877600-EBE8-0F47-B29E-7D88887687C3}" vid="{9AA46253-BB01-0A46-B354-D8C3ABC1EE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D6CC189C220F54692A13C843A73629E" ma:contentTypeVersion="12" ma:contentTypeDescription="Create a new document." ma:contentTypeScope="" ma:versionID="4a849f95ab8716dd690176e9a5f38b41">
  <xsd:schema xmlns:xsd="http://www.w3.org/2001/XMLSchema" xmlns:xs="http://www.w3.org/2001/XMLSchema" xmlns:p="http://schemas.microsoft.com/office/2006/metadata/properties" xmlns:ns2="8c782783-32b0-4dcc-b311-37def6eee61e" xmlns:ns3="dd29aa29-5ec4-41d6-a8f0-1c0d3d335484" targetNamespace="http://schemas.microsoft.com/office/2006/metadata/properties" ma:root="true" ma:fieldsID="5ceff4bba0b7f9d2a7a698d670eee54d" ns2:_="" ns3:_="">
    <xsd:import namespace="8c782783-32b0-4dcc-b311-37def6eee61e"/>
    <xsd:import namespace="dd29aa29-5ec4-41d6-a8f0-1c0d3d335484"/>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782783-32b0-4dcc-b311-37def6eee6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8abd5989-7fff-46ea-aeef-f8575643eb4a"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d29aa29-5ec4-41d6-a8f0-1c0d3d335484"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c57a1b9-1f9a-4d03-82c0-ac639436a4dc}" ma:internalName="TaxCatchAll" ma:showField="CatchAllData" ma:web="dd29aa29-5ec4-41d6-a8f0-1c0d3d335484">
      <xsd:complexType>
        <xsd:complexContent>
          <xsd:extension base="dms:MultiChoiceLookup">
            <xsd:sequence>
              <xsd:element name="Value" type="dms:Lookup" maxOccurs="unbounded" minOccurs="0" nillable="true"/>
            </xsd:sequence>
          </xsd:extension>
        </xsd:complexContent>
      </xsd:complexType>
    </xsd:element>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d29aa29-5ec4-41d6-a8f0-1c0d3d335484" xsi:nil="true"/>
    <lcf76f155ced4ddcb4097134ff3c332f xmlns="8c782783-32b0-4dcc-b311-37def6eee61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5C44C14-A229-44B2-8FB3-EA92AA79EFCE}">
  <ds:schemaRefs>
    <ds:schemaRef ds:uri="http://schemas.microsoft.com/sharepoint/v3/contenttype/forms"/>
  </ds:schemaRefs>
</ds:datastoreItem>
</file>

<file path=customXml/itemProps2.xml><?xml version="1.0" encoding="utf-8"?>
<ds:datastoreItem xmlns:ds="http://schemas.openxmlformats.org/officeDocument/2006/customXml" ds:itemID="{B89806F9-6698-4D9B-9D3F-19FAEF486C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782783-32b0-4dcc-b311-37def6eee61e"/>
    <ds:schemaRef ds:uri="dd29aa29-5ec4-41d6-a8f0-1c0d3d3354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7AC7C10-787C-438C-83F9-D4735B3AC646}">
  <ds:schemaRefs>
    <ds:schemaRef ds:uri="http://schemas.microsoft.com/office/2006/metadata/properties"/>
    <ds:schemaRef ds:uri="http://schemas.microsoft.com/office/infopath/2007/PartnerControls"/>
    <ds:schemaRef ds:uri="dd29aa29-5ec4-41d6-a8f0-1c0d3d335484"/>
    <ds:schemaRef ds:uri="8c782783-32b0-4dcc-b311-37def6eee61e"/>
  </ds:schemaRefs>
</ds:datastoreItem>
</file>

<file path=docProps/app.xml><?xml version="1.0" encoding="utf-8"?>
<Properties xmlns="http://schemas.openxmlformats.org/officeDocument/2006/extended-properties" xmlns:vt="http://schemas.openxmlformats.org/officeDocument/2006/docPropsVTypes">
  <Template/>
  <TotalTime>1777</TotalTime>
  <Words>2633</Words>
  <Application>Microsoft Macintosh PowerPoint</Application>
  <PresentationFormat>Custom</PresentationFormat>
  <Paragraphs>93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Palatino Linotype</vt:lpstr>
      <vt:lpstr>keeletheme-widescreen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Cheryl Belford</dc:creator>
  <cp:lastModifiedBy>Martin Lockett</cp:lastModifiedBy>
  <cp:revision>93</cp:revision>
  <dcterms:created xsi:type="dcterms:W3CDTF">2021-03-17T15:09:57Z</dcterms:created>
  <dcterms:modified xsi:type="dcterms:W3CDTF">2022-10-19T13:16:01Z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0x0101002D6CC189C220F54692A13C843A73629E</vt:lpwstr>
  </property>
</Properties>
</file>